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2"/>
    <p:sldId id="484" r:id="rId3"/>
    <p:sldId id="485" r:id="rId4"/>
    <p:sldId id="449" r:id="rId5"/>
    <p:sldId id="469" r:id="rId6"/>
    <p:sldId id="473" r:id="rId7"/>
    <p:sldId id="374" r:id="rId8"/>
    <p:sldId id="376" r:id="rId9"/>
    <p:sldId id="435" r:id="rId10"/>
    <p:sldId id="437" r:id="rId11"/>
    <p:sldId id="439" r:id="rId12"/>
    <p:sldId id="486" r:id="rId13"/>
    <p:sldId id="517" r:id="rId14"/>
    <p:sldId id="518" r:id="rId15"/>
    <p:sldId id="519" r:id="rId16"/>
    <p:sldId id="487" r:id="rId17"/>
    <p:sldId id="504" r:id="rId18"/>
    <p:sldId id="505" r:id="rId19"/>
    <p:sldId id="301" r:id="rId20"/>
    <p:sldId id="421" r:id="rId21"/>
    <p:sldId id="495" r:id="rId22"/>
    <p:sldId id="496" r:id="rId23"/>
    <p:sldId id="499" r:id="rId24"/>
    <p:sldId id="501" r:id="rId25"/>
    <p:sldId id="502" r:id="rId26"/>
    <p:sldId id="500" r:id="rId27"/>
    <p:sldId id="506" r:id="rId28"/>
    <p:sldId id="507" r:id="rId29"/>
    <p:sldId id="515" r:id="rId30"/>
    <p:sldId id="523" r:id="rId31"/>
    <p:sldId id="524" r:id="rId32"/>
    <p:sldId id="529" r:id="rId33"/>
    <p:sldId id="525" r:id="rId34"/>
    <p:sldId id="526" r:id="rId35"/>
    <p:sldId id="267" r:id="rId36"/>
    <p:sldId id="470" r:id="rId37"/>
    <p:sldId id="369" r:id="rId38"/>
    <p:sldId id="479" r:id="rId39"/>
    <p:sldId id="520" r:id="rId40"/>
    <p:sldId id="530" r:id="rId41"/>
    <p:sldId id="440" r:id="rId42"/>
    <p:sldId id="522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ambria Math" panose="02040503050406030204" pitchFamily="18" charset="0"/>
      <p:regular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9"/>
    <a:srgbClr val="E36209"/>
    <a:srgbClr val="8B94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5" autoAdjust="0"/>
    <p:restoredTop sz="68883" autoAdjust="0"/>
  </p:normalViewPr>
  <p:slideViewPr>
    <p:cSldViewPr snapToGrid="0">
      <p:cViewPr varScale="1">
        <p:scale>
          <a:sx n="46" d="100"/>
          <a:sy n="46" d="100"/>
        </p:scale>
        <p:origin x="13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Tactic Occurrences In Coq's CI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64-4369-A706-FACBC9DDA0AF}"/>
              </c:ext>
            </c:extLst>
          </c:dPt>
          <c:cat>
            <c:strRef>
              <c:f>Sheet1!$A$2:$A$12</c:f>
              <c:strCache>
                <c:ptCount val="9"/>
                <c:pt idx="0">
                  <c:v>apply</c:v>
                </c:pt>
                <c:pt idx="1">
                  <c:v>rewrite</c:v>
                </c:pt>
                <c:pt idx="2">
                  <c:v>intros</c:v>
                </c:pt>
                <c:pt idx="3">
                  <c:v>destruct</c:v>
                </c:pt>
                <c:pt idx="4">
                  <c:v>auto</c:v>
                </c:pt>
                <c:pt idx="5">
                  <c:v>simpl</c:v>
                </c:pt>
                <c:pt idx="6">
                  <c:v>eapply</c:v>
                </c:pt>
                <c:pt idx="7">
                  <c:v>unfold</c:v>
                </c:pt>
                <c:pt idx="8">
                  <c:v>eauto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9"/>
                <c:pt idx="0">
                  <c:v>402770</c:v>
                </c:pt>
                <c:pt idx="1">
                  <c:v>353408</c:v>
                </c:pt>
                <c:pt idx="2">
                  <c:v>205028</c:v>
                </c:pt>
                <c:pt idx="3">
                  <c:v>142527</c:v>
                </c:pt>
                <c:pt idx="4">
                  <c:v>136641</c:v>
                </c:pt>
                <c:pt idx="5">
                  <c:v>121077</c:v>
                </c:pt>
                <c:pt idx="6">
                  <c:v>94124</c:v>
                </c:pt>
                <c:pt idx="7">
                  <c:v>93703</c:v>
                </c:pt>
                <c:pt idx="8">
                  <c:v>80907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4-4369-A706-FACBC9DDA0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275516783"/>
        <c:axId val="1137757199"/>
      </c:barChart>
      <c:catAx>
        <c:axId val="127551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7757199"/>
        <c:crosses val="autoZero"/>
        <c:auto val="1"/>
        <c:lblAlgn val="ctr"/>
        <c:lblOffset val="100"/>
        <c:noMultiLvlLbl val="0"/>
      </c:catAx>
      <c:valAx>
        <c:axId val="11377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551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rewrite_strat topdown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Sheet1!$A$2:$A$5001</c:f>
              <c:numCache>
                <c:formatCode>General</c:formatCode>
                <c:ptCount val="5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  <c:pt idx="3940">
                  <c:v>3941</c:v>
                </c:pt>
                <c:pt idx="3941">
                  <c:v>3942</c:v>
                </c:pt>
                <c:pt idx="3942">
                  <c:v>3943</c:v>
                </c:pt>
                <c:pt idx="3943">
                  <c:v>3944</c:v>
                </c:pt>
                <c:pt idx="3944">
                  <c:v>3945</c:v>
                </c:pt>
                <c:pt idx="3945">
                  <c:v>3946</c:v>
                </c:pt>
                <c:pt idx="3946">
                  <c:v>3947</c:v>
                </c:pt>
                <c:pt idx="3947">
                  <c:v>3948</c:v>
                </c:pt>
                <c:pt idx="3948">
                  <c:v>3949</c:v>
                </c:pt>
                <c:pt idx="3949">
                  <c:v>3950</c:v>
                </c:pt>
                <c:pt idx="3950">
                  <c:v>3951</c:v>
                </c:pt>
                <c:pt idx="3951">
                  <c:v>3952</c:v>
                </c:pt>
                <c:pt idx="3952">
                  <c:v>3953</c:v>
                </c:pt>
                <c:pt idx="3953">
                  <c:v>3954</c:v>
                </c:pt>
                <c:pt idx="3954">
                  <c:v>3955</c:v>
                </c:pt>
                <c:pt idx="3955">
                  <c:v>3956</c:v>
                </c:pt>
                <c:pt idx="3956">
                  <c:v>3957</c:v>
                </c:pt>
                <c:pt idx="3957">
                  <c:v>3958</c:v>
                </c:pt>
                <c:pt idx="3958">
                  <c:v>3959</c:v>
                </c:pt>
                <c:pt idx="3959">
                  <c:v>3960</c:v>
                </c:pt>
                <c:pt idx="3960">
                  <c:v>3961</c:v>
                </c:pt>
                <c:pt idx="3961">
                  <c:v>3962</c:v>
                </c:pt>
                <c:pt idx="3962">
                  <c:v>3963</c:v>
                </c:pt>
                <c:pt idx="3963">
                  <c:v>3964</c:v>
                </c:pt>
                <c:pt idx="3964">
                  <c:v>3965</c:v>
                </c:pt>
                <c:pt idx="3965">
                  <c:v>3966</c:v>
                </c:pt>
                <c:pt idx="3966">
                  <c:v>3967</c:v>
                </c:pt>
                <c:pt idx="3967">
                  <c:v>3968</c:v>
                </c:pt>
                <c:pt idx="3968">
                  <c:v>3969</c:v>
                </c:pt>
                <c:pt idx="3969">
                  <c:v>3970</c:v>
                </c:pt>
                <c:pt idx="3970">
                  <c:v>3971</c:v>
                </c:pt>
                <c:pt idx="3971">
                  <c:v>3972</c:v>
                </c:pt>
                <c:pt idx="3972">
                  <c:v>3973</c:v>
                </c:pt>
                <c:pt idx="3973">
                  <c:v>3974</c:v>
                </c:pt>
                <c:pt idx="3974">
                  <c:v>3975</c:v>
                </c:pt>
                <c:pt idx="3975">
                  <c:v>3976</c:v>
                </c:pt>
                <c:pt idx="3976">
                  <c:v>3977</c:v>
                </c:pt>
                <c:pt idx="3977">
                  <c:v>3978</c:v>
                </c:pt>
                <c:pt idx="3978">
                  <c:v>3979</c:v>
                </c:pt>
                <c:pt idx="3979">
                  <c:v>3980</c:v>
                </c:pt>
                <c:pt idx="3980">
                  <c:v>3981</c:v>
                </c:pt>
                <c:pt idx="3981">
                  <c:v>3982</c:v>
                </c:pt>
                <c:pt idx="3982">
                  <c:v>3983</c:v>
                </c:pt>
                <c:pt idx="3983">
                  <c:v>3984</c:v>
                </c:pt>
                <c:pt idx="3984">
                  <c:v>3985</c:v>
                </c:pt>
                <c:pt idx="3985">
                  <c:v>3986</c:v>
                </c:pt>
                <c:pt idx="3986">
                  <c:v>3987</c:v>
                </c:pt>
                <c:pt idx="3987">
                  <c:v>3988</c:v>
                </c:pt>
                <c:pt idx="3988">
                  <c:v>3989</c:v>
                </c:pt>
                <c:pt idx="3989">
                  <c:v>3990</c:v>
                </c:pt>
                <c:pt idx="3990">
                  <c:v>3991</c:v>
                </c:pt>
                <c:pt idx="3991">
                  <c:v>3992</c:v>
                </c:pt>
                <c:pt idx="3992">
                  <c:v>3993</c:v>
                </c:pt>
                <c:pt idx="3993">
                  <c:v>3994</c:v>
                </c:pt>
                <c:pt idx="3994">
                  <c:v>3995</c:v>
                </c:pt>
                <c:pt idx="3995">
                  <c:v>3996</c:v>
                </c:pt>
                <c:pt idx="3996">
                  <c:v>3997</c:v>
                </c:pt>
                <c:pt idx="3997">
                  <c:v>3998</c:v>
                </c:pt>
                <c:pt idx="3998">
                  <c:v>3999</c:v>
                </c:pt>
                <c:pt idx="3999">
                  <c:v>4000</c:v>
                </c:pt>
                <c:pt idx="4000">
                  <c:v>4001</c:v>
                </c:pt>
                <c:pt idx="4001">
                  <c:v>4002</c:v>
                </c:pt>
                <c:pt idx="4002">
                  <c:v>4003</c:v>
                </c:pt>
                <c:pt idx="4003">
                  <c:v>4004</c:v>
                </c:pt>
                <c:pt idx="4004">
                  <c:v>4005</c:v>
                </c:pt>
                <c:pt idx="4005">
                  <c:v>4006</c:v>
                </c:pt>
                <c:pt idx="4006">
                  <c:v>4007</c:v>
                </c:pt>
                <c:pt idx="4007">
                  <c:v>4008</c:v>
                </c:pt>
                <c:pt idx="4008">
                  <c:v>4009</c:v>
                </c:pt>
                <c:pt idx="4009">
                  <c:v>4010</c:v>
                </c:pt>
                <c:pt idx="4010">
                  <c:v>4011</c:v>
                </c:pt>
                <c:pt idx="4011">
                  <c:v>4012</c:v>
                </c:pt>
                <c:pt idx="4012">
                  <c:v>4013</c:v>
                </c:pt>
                <c:pt idx="4013">
                  <c:v>4014</c:v>
                </c:pt>
                <c:pt idx="4014">
                  <c:v>4015</c:v>
                </c:pt>
                <c:pt idx="4015">
                  <c:v>4016</c:v>
                </c:pt>
                <c:pt idx="4016">
                  <c:v>4017</c:v>
                </c:pt>
                <c:pt idx="4017">
                  <c:v>4018</c:v>
                </c:pt>
                <c:pt idx="4018">
                  <c:v>4019</c:v>
                </c:pt>
                <c:pt idx="4019">
                  <c:v>4020</c:v>
                </c:pt>
                <c:pt idx="4020">
                  <c:v>4021</c:v>
                </c:pt>
                <c:pt idx="4021">
                  <c:v>4022</c:v>
                </c:pt>
                <c:pt idx="4022">
                  <c:v>4023</c:v>
                </c:pt>
                <c:pt idx="4023">
                  <c:v>4024</c:v>
                </c:pt>
                <c:pt idx="4024">
                  <c:v>4025</c:v>
                </c:pt>
                <c:pt idx="4025">
                  <c:v>4026</c:v>
                </c:pt>
                <c:pt idx="4026">
                  <c:v>4027</c:v>
                </c:pt>
                <c:pt idx="4027">
                  <c:v>4028</c:v>
                </c:pt>
                <c:pt idx="4028">
                  <c:v>4029</c:v>
                </c:pt>
                <c:pt idx="4029">
                  <c:v>4030</c:v>
                </c:pt>
                <c:pt idx="4030">
                  <c:v>4031</c:v>
                </c:pt>
                <c:pt idx="4031">
                  <c:v>4032</c:v>
                </c:pt>
                <c:pt idx="4032">
                  <c:v>4033</c:v>
                </c:pt>
                <c:pt idx="4033">
                  <c:v>4034</c:v>
                </c:pt>
                <c:pt idx="4034">
                  <c:v>4035</c:v>
                </c:pt>
                <c:pt idx="4035">
                  <c:v>4036</c:v>
                </c:pt>
                <c:pt idx="4036">
                  <c:v>4037</c:v>
                </c:pt>
                <c:pt idx="4037">
                  <c:v>4038</c:v>
                </c:pt>
                <c:pt idx="4038">
                  <c:v>4039</c:v>
                </c:pt>
                <c:pt idx="4039">
                  <c:v>4040</c:v>
                </c:pt>
                <c:pt idx="4040">
                  <c:v>4041</c:v>
                </c:pt>
                <c:pt idx="4041">
                  <c:v>4042</c:v>
                </c:pt>
                <c:pt idx="4042">
                  <c:v>4043</c:v>
                </c:pt>
                <c:pt idx="4043">
                  <c:v>4044</c:v>
                </c:pt>
                <c:pt idx="4044">
                  <c:v>4045</c:v>
                </c:pt>
                <c:pt idx="4045">
                  <c:v>4046</c:v>
                </c:pt>
                <c:pt idx="4046">
                  <c:v>4047</c:v>
                </c:pt>
                <c:pt idx="4047">
                  <c:v>4048</c:v>
                </c:pt>
                <c:pt idx="4048">
                  <c:v>4049</c:v>
                </c:pt>
                <c:pt idx="4049">
                  <c:v>4050</c:v>
                </c:pt>
                <c:pt idx="4050">
                  <c:v>4051</c:v>
                </c:pt>
                <c:pt idx="4051">
                  <c:v>4052</c:v>
                </c:pt>
                <c:pt idx="4052">
                  <c:v>4053</c:v>
                </c:pt>
                <c:pt idx="4053">
                  <c:v>4054</c:v>
                </c:pt>
                <c:pt idx="4054">
                  <c:v>4055</c:v>
                </c:pt>
                <c:pt idx="4055">
                  <c:v>4056</c:v>
                </c:pt>
                <c:pt idx="4056">
                  <c:v>4057</c:v>
                </c:pt>
                <c:pt idx="4057">
                  <c:v>4058</c:v>
                </c:pt>
                <c:pt idx="4058">
                  <c:v>4059</c:v>
                </c:pt>
                <c:pt idx="4059">
                  <c:v>4060</c:v>
                </c:pt>
                <c:pt idx="4060">
                  <c:v>4061</c:v>
                </c:pt>
                <c:pt idx="4061">
                  <c:v>4062</c:v>
                </c:pt>
                <c:pt idx="4062">
                  <c:v>4063</c:v>
                </c:pt>
                <c:pt idx="4063">
                  <c:v>4064</c:v>
                </c:pt>
                <c:pt idx="4064">
                  <c:v>4065</c:v>
                </c:pt>
                <c:pt idx="4065">
                  <c:v>4066</c:v>
                </c:pt>
                <c:pt idx="4066">
                  <c:v>4067</c:v>
                </c:pt>
                <c:pt idx="4067">
                  <c:v>4068</c:v>
                </c:pt>
                <c:pt idx="4068">
                  <c:v>4069</c:v>
                </c:pt>
                <c:pt idx="4069">
                  <c:v>4070</c:v>
                </c:pt>
                <c:pt idx="4070">
                  <c:v>4071</c:v>
                </c:pt>
                <c:pt idx="4071">
                  <c:v>4072</c:v>
                </c:pt>
                <c:pt idx="4072">
                  <c:v>4073</c:v>
                </c:pt>
                <c:pt idx="4073">
                  <c:v>4074</c:v>
                </c:pt>
                <c:pt idx="4074">
                  <c:v>4075</c:v>
                </c:pt>
                <c:pt idx="4075">
                  <c:v>4076</c:v>
                </c:pt>
                <c:pt idx="4076">
                  <c:v>4077</c:v>
                </c:pt>
                <c:pt idx="4077">
                  <c:v>4078</c:v>
                </c:pt>
                <c:pt idx="4078">
                  <c:v>4079</c:v>
                </c:pt>
                <c:pt idx="4079">
                  <c:v>4080</c:v>
                </c:pt>
                <c:pt idx="4080">
                  <c:v>4081</c:v>
                </c:pt>
                <c:pt idx="4081">
                  <c:v>4082</c:v>
                </c:pt>
                <c:pt idx="4082">
                  <c:v>4083</c:v>
                </c:pt>
                <c:pt idx="4083">
                  <c:v>4084</c:v>
                </c:pt>
                <c:pt idx="4084">
                  <c:v>4085</c:v>
                </c:pt>
                <c:pt idx="4085">
                  <c:v>4086</c:v>
                </c:pt>
                <c:pt idx="4086">
                  <c:v>4087</c:v>
                </c:pt>
                <c:pt idx="4087">
                  <c:v>4088</c:v>
                </c:pt>
                <c:pt idx="4088">
                  <c:v>4089</c:v>
                </c:pt>
                <c:pt idx="4089">
                  <c:v>4090</c:v>
                </c:pt>
                <c:pt idx="4090">
                  <c:v>4091</c:v>
                </c:pt>
                <c:pt idx="4091">
                  <c:v>4092</c:v>
                </c:pt>
                <c:pt idx="4092">
                  <c:v>4093</c:v>
                </c:pt>
                <c:pt idx="4093">
                  <c:v>4094</c:v>
                </c:pt>
                <c:pt idx="4094">
                  <c:v>4095</c:v>
                </c:pt>
                <c:pt idx="4095">
                  <c:v>4096</c:v>
                </c:pt>
                <c:pt idx="4096">
                  <c:v>4097</c:v>
                </c:pt>
                <c:pt idx="4097">
                  <c:v>4098</c:v>
                </c:pt>
                <c:pt idx="4098">
                  <c:v>4099</c:v>
                </c:pt>
                <c:pt idx="4099">
                  <c:v>4100</c:v>
                </c:pt>
                <c:pt idx="4100">
                  <c:v>4101</c:v>
                </c:pt>
                <c:pt idx="4101">
                  <c:v>4102</c:v>
                </c:pt>
                <c:pt idx="4102">
                  <c:v>4103</c:v>
                </c:pt>
                <c:pt idx="4103">
                  <c:v>4104</c:v>
                </c:pt>
                <c:pt idx="4104">
                  <c:v>4105</c:v>
                </c:pt>
                <c:pt idx="4105">
                  <c:v>4106</c:v>
                </c:pt>
                <c:pt idx="4106">
                  <c:v>4107</c:v>
                </c:pt>
                <c:pt idx="4107">
                  <c:v>4108</c:v>
                </c:pt>
                <c:pt idx="4108">
                  <c:v>4109</c:v>
                </c:pt>
                <c:pt idx="4109">
                  <c:v>4110</c:v>
                </c:pt>
                <c:pt idx="4110">
                  <c:v>4111</c:v>
                </c:pt>
                <c:pt idx="4111">
                  <c:v>4112</c:v>
                </c:pt>
                <c:pt idx="4112">
                  <c:v>4113</c:v>
                </c:pt>
                <c:pt idx="4113">
                  <c:v>4114</c:v>
                </c:pt>
                <c:pt idx="4114">
                  <c:v>4115</c:v>
                </c:pt>
                <c:pt idx="4115">
                  <c:v>4116</c:v>
                </c:pt>
                <c:pt idx="4116">
                  <c:v>4117</c:v>
                </c:pt>
                <c:pt idx="4117">
                  <c:v>4118</c:v>
                </c:pt>
                <c:pt idx="4118">
                  <c:v>4119</c:v>
                </c:pt>
                <c:pt idx="4119">
                  <c:v>4120</c:v>
                </c:pt>
                <c:pt idx="4120">
                  <c:v>4121</c:v>
                </c:pt>
                <c:pt idx="4121">
                  <c:v>4122</c:v>
                </c:pt>
                <c:pt idx="4122">
                  <c:v>4123</c:v>
                </c:pt>
                <c:pt idx="4123">
                  <c:v>4124</c:v>
                </c:pt>
                <c:pt idx="4124">
                  <c:v>4125</c:v>
                </c:pt>
                <c:pt idx="4125">
                  <c:v>4126</c:v>
                </c:pt>
                <c:pt idx="4126">
                  <c:v>4127</c:v>
                </c:pt>
                <c:pt idx="4127">
                  <c:v>4128</c:v>
                </c:pt>
                <c:pt idx="4128">
                  <c:v>4129</c:v>
                </c:pt>
                <c:pt idx="4129">
                  <c:v>4130</c:v>
                </c:pt>
                <c:pt idx="4130">
                  <c:v>4131</c:v>
                </c:pt>
                <c:pt idx="4131">
                  <c:v>4132</c:v>
                </c:pt>
                <c:pt idx="4132">
                  <c:v>4133</c:v>
                </c:pt>
                <c:pt idx="4133">
                  <c:v>4134</c:v>
                </c:pt>
                <c:pt idx="4134">
                  <c:v>4135</c:v>
                </c:pt>
                <c:pt idx="4135">
                  <c:v>4136</c:v>
                </c:pt>
                <c:pt idx="4136">
                  <c:v>4137</c:v>
                </c:pt>
                <c:pt idx="4137">
                  <c:v>4138</c:v>
                </c:pt>
                <c:pt idx="4138">
                  <c:v>4139</c:v>
                </c:pt>
                <c:pt idx="4139">
                  <c:v>4140</c:v>
                </c:pt>
                <c:pt idx="4140">
                  <c:v>4141</c:v>
                </c:pt>
                <c:pt idx="4141">
                  <c:v>4142</c:v>
                </c:pt>
                <c:pt idx="4142">
                  <c:v>4143</c:v>
                </c:pt>
                <c:pt idx="4143">
                  <c:v>4144</c:v>
                </c:pt>
                <c:pt idx="4144">
                  <c:v>4145</c:v>
                </c:pt>
                <c:pt idx="4145">
                  <c:v>4146</c:v>
                </c:pt>
                <c:pt idx="4146">
                  <c:v>4147</c:v>
                </c:pt>
                <c:pt idx="4147">
                  <c:v>4148</c:v>
                </c:pt>
                <c:pt idx="4148">
                  <c:v>4149</c:v>
                </c:pt>
                <c:pt idx="4149">
                  <c:v>4150</c:v>
                </c:pt>
                <c:pt idx="4150">
                  <c:v>4151</c:v>
                </c:pt>
                <c:pt idx="4151">
                  <c:v>4152</c:v>
                </c:pt>
                <c:pt idx="4152">
                  <c:v>4153</c:v>
                </c:pt>
                <c:pt idx="4153">
                  <c:v>4154</c:v>
                </c:pt>
                <c:pt idx="4154">
                  <c:v>4155</c:v>
                </c:pt>
                <c:pt idx="4155">
                  <c:v>4156</c:v>
                </c:pt>
                <c:pt idx="4156">
                  <c:v>4157</c:v>
                </c:pt>
                <c:pt idx="4157">
                  <c:v>4158</c:v>
                </c:pt>
                <c:pt idx="4158">
                  <c:v>4159</c:v>
                </c:pt>
                <c:pt idx="4159">
                  <c:v>4160</c:v>
                </c:pt>
                <c:pt idx="4160">
                  <c:v>4161</c:v>
                </c:pt>
                <c:pt idx="4161">
                  <c:v>4162</c:v>
                </c:pt>
                <c:pt idx="4162">
                  <c:v>4163</c:v>
                </c:pt>
                <c:pt idx="4163">
                  <c:v>4164</c:v>
                </c:pt>
                <c:pt idx="4164">
                  <c:v>4165</c:v>
                </c:pt>
                <c:pt idx="4165">
                  <c:v>4166</c:v>
                </c:pt>
                <c:pt idx="4166">
                  <c:v>4167</c:v>
                </c:pt>
                <c:pt idx="4167">
                  <c:v>4168</c:v>
                </c:pt>
                <c:pt idx="4168">
                  <c:v>4169</c:v>
                </c:pt>
                <c:pt idx="4169">
                  <c:v>4170</c:v>
                </c:pt>
                <c:pt idx="4170">
                  <c:v>4171</c:v>
                </c:pt>
                <c:pt idx="4171">
                  <c:v>4172</c:v>
                </c:pt>
                <c:pt idx="4172">
                  <c:v>4173</c:v>
                </c:pt>
                <c:pt idx="4173">
                  <c:v>4174</c:v>
                </c:pt>
                <c:pt idx="4174">
                  <c:v>4175</c:v>
                </c:pt>
                <c:pt idx="4175">
                  <c:v>4176</c:v>
                </c:pt>
                <c:pt idx="4176">
                  <c:v>4177</c:v>
                </c:pt>
                <c:pt idx="4177">
                  <c:v>4178</c:v>
                </c:pt>
                <c:pt idx="4178">
                  <c:v>4179</c:v>
                </c:pt>
                <c:pt idx="4179">
                  <c:v>4180</c:v>
                </c:pt>
                <c:pt idx="4180">
                  <c:v>4181</c:v>
                </c:pt>
                <c:pt idx="4181">
                  <c:v>4182</c:v>
                </c:pt>
                <c:pt idx="4182">
                  <c:v>4183</c:v>
                </c:pt>
                <c:pt idx="4183">
                  <c:v>4184</c:v>
                </c:pt>
                <c:pt idx="4184">
                  <c:v>4185</c:v>
                </c:pt>
                <c:pt idx="4185">
                  <c:v>4186</c:v>
                </c:pt>
                <c:pt idx="4186">
                  <c:v>4187</c:v>
                </c:pt>
                <c:pt idx="4187">
                  <c:v>4188</c:v>
                </c:pt>
                <c:pt idx="4188">
                  <c:v>4189</c:v>
                </c:pt>
                <c:pt idx="4189">
                  <c:v>4190</c:v>
                </c:pt>
                <c:pt idx="4190">
                  <c:v>4191</c:v>
                </c:pt>
                <c:pt idx="4191">
                  <c:v>4192</c:v>
                </c:pt>
                <c:pt idx="4192">
                  <c:v>4193</c:v>
                </c:pt>
                <c:pt idx="4193">
                  <c:v>4194</c:v>
                </c:pt>
                <c:pt idx="4194">
                  <c:v>4195</c:v>
                </c:pt>
                <c:pt idx="4195">
                  <c:v>4196</c:v>
                </c:pt>
                <c:pt idx="4196">
                  <c:v>4197</c:v>
                </c:pt>
                <c:pt idx="4197">
                  <c:v>4198</c:v>
                </c:pt>
                <c:pt idx="4198">
                  <c:v>4199</c:v>
                </c:pt>
                <c:pt idx="4199">
                  <c:v>4200</c:v>
                </c:pt>
                <c:pt idx="4200">
                  <c:v>4201</c:v>
                </c:pt>
                <c:pt idx="4201">
                  <c:v>4202</c:v>
                </c:pt>
                <c:pt idx="4202">
                  <c:v>4203</c:v>
                </c:pt>
                <c:pt idx="4203">
                  <c:v>4204</c:v>
                </c:pt>
                <c:pt idx="4204">
                  <c:v>4205</c:v>
                </c:pt>
                <c:pt idx="4205">
                  <c:v>4206</c:v>
                </c:pt>
                <c:pt idx="4206">
                  <c:v>4207</c:v>
                </c:pt>
                <c:pt idx="4207">
                  <c:v>4208</c:v>
                </c:pt>
                <c:pt idx="4208">
                  <c:v>4209</c:v>
                </c:pt>
                <c:pt idx="4209">
                  <c:v>4210</c:v>
                </c:pt>
                <c:pt idx="4210">
                  <c:v>4211</c:v>
                </c:pt>
                <c:pt idx="4211">
                  <c:v>4212</c:v>
                </c:pt>
                <c:pt idx="4212">
                  <c:v>4213</c:v>
                </c:pt>
                <c:pt idx="4213">
                  <c:v>4214</c:v>
                </c:pt>
                <c:pt idx="4214">
                  <c:v>4215</c:v>
                </c:pt>
                <c:pt idx="4215">
                  <c:v>4216</c:v>
                </c:pt>
                <c:pt idx="4216">
                  <c:v>4217</c:v>
                </c:pt>
                <c:pt idx="4217">
                  <c:v>4218</c:v>
                </c:pt>
                <c:pt idx="4218">
                  <c:v>4219</c:v>
                </c:pt>
                <c:pt idx="4219">
                  <c:v>4220</c:v>
                </c:pt>
                <c:pt idx="4220">
                  <c:v>4221</c:v>
                </c:pt>
                <c:pt idx="4221">
                  <c:v>4222</c:v>
                </c:pt>
                <c:pt idx="4222">
                  <c:v>4223</c:v>
                </c:pt>
                <c:pt idx="4223">
                  <c:v>4224</c:v>
                </c:pt>
                <c:pt idx="4224">
                  <c:v>4225</c:v>
                </c:pt>
                <c:pt idx="4225">
                  <c:v>4226</c:v>
                </c:pt>
                <c:pt idx="4226">
                  <c:v>4227</c:v>
                </c:pt>
                <c:pt idx="4227">
                  <c:v>4228</c:v>
                </c:pt>
                <c:pt idx="4228">
                  <c:v>4229</c:v>
                </c:pt>
                <c:pt idx="4229">
                  <c:v>4230</c:v>
                </c:pt>
                <c:pt idx="4230">
                  <c:v>4231</c:v>
                </c:pt>
                <c:pt idx="4231">
                  <c:v>4232</c:v>
                </c:pt>
                <c:pt idx="4232">
                  <c:v>4233</c:v>
                </c:pt>
                <c:pt idx="4233">
                  <c:v>4234</c:v>
                </c:pt>
                <c:pt idx="4234">
                  <c:v>4235</c:v>
                </c:pt>
                <c:pt idx="4235">
                  <c:v>4236</c:v>
                </c:pt>
                <c:pt idx="4236">
                  <c:v>4237</c:v>
                </c:pt>
                <c:pt idx="4237">
                  <c:v>4238</c:v>
                </c:pt>
                <c:pt idx="4238">
                  <c:v>4239</c:v>
                </c:pt>
                <c:pt idx="4239">
                  <c:v>4240</c:v>
                </c:pt>
                <c:pt idx="4240">
                  <c:v>4241</c:v>
                </c:pt>
                <c:pt idx="4241">
                  <c:v>4242</c:v>
                </c:pt>
                <c:pt idx="4242">
                  <c:v>4243</c:v>
                </c:pt>
                <c:pt idx="4243">
                  <c:v>4244</c:v>
                </c:pt>
                <c:pt idx="4244">
                  <c:v>4245</c:v>
                </c:pt>
                <c:pt idx="4245">
                  <c:v>4246</c:v>
                </c:pt>
                <c:pt idx="4246">
                  <c:v>4247</c:v>
                </c:pt>
                <c:pt idx="4247">
                  <c:v>4248</c:v>
                </c:pt>
                <c:pt idx="4248">
                  <c:v>4249</c:v>
                </c:pt>
                <c:pt idx="4249">
                  <c:v>4250</c:v>
                </c:pt>
                <c:pt idx="4250">
                  <c:v>4251</c:v>
                </c:pt>
                <c:pt idx="4251">
                  <c:v>4252</c:v>
                </c:pt>
                <c:pt idx="4252">
                  <c:v>4253</c:v>
                </c:pt>
                <c:pt idx="4253">
                  <c:v>4254</c:v>
                </c:pt>
                <c:pt idx="4254">
                  <c:v>4255</c:v>
                </c:pt>
                <c:pt idx="4255">
                  <c:v>4256</c:v>
                </c:pt>
                <c:pt idx="4256">
                  <c:v>4257</c:v>
                </c:pt>
                <c:pt idx="4257">
                  <c:v>4258</c:v>
                </c:pt>
                <c:pt idx="4258">
                  <c:v>4259</c:v>
                </c:pt>
                <c:pt idx="4259">
                  <c:v>4260</c:v>
                </c:pt>
                <c:pt idx="4260">
                  <c:v>4261</c:v>
                </c:pt>
                <c:pt idx="4261">
                  <c:v>4262</c:v>
                </c:pt>
                <c:pt idx="4262">
                  <c:v>4263</c:v>
                </c:pt>
                <c:pt idx="4263">
                  <c:v>4264</c:v>
                </c:pt>
                <c:pt idx="4264">
                  <c:v>4265</c:v>
                </c:pt>
                <c:pt idx="4265">
                  <c:v>4266</c:v>
                </c:pt>
                <c:pt idx="4266">
                  <c:v>4267</c:v>
                </c:pt>
                <c:pt idx="4267">
                  <c:v>4268</c:v>
                </c:pt>
                <c:pt idx="4268">
                  <c:v>4269</c:v>
                </c:pt>
                <c:pt idx="4269">
                  <c:v>4270</c:v>
                </c:pt>
                <c:pt idx="4270">
                  <c:v>4271</c:v>
                </c:pt>
                <c:pt idx="4271">
                  <c:v>4272</c:v>
                </c:pt>
                <c:pt idx="4272">
                  <c:v>4273</c:v>
                </c:pt>
                <c:pt idx="4273">
                  <c:v>4274</c:v>
                </c:pt>
                <c:pt idx="4274">
                  <c:v>4275</c:v>
                </c:pt>
                <c:pt idx="4275">
                  <c:v>4276</c:v>
                </c:pt>
                <c:pt idx="4276">
                  <c:v>4277</c:v>
                </c:pt>
                <c:pt idx="4277">
                  <c:v>4278</c:v>
                </c:pt>
                <c:pt idx="4278">
                  <c:v>4279</c:v>
                </c:pt>
                <c:pt idx="4279">
                  <c:v>4280</c:v>
                </c:pt>
                <c:pt idx="4280">
                  <c:v>4281</c:v>
                </c:pt>
                <c:pt idx="4281">
                  <c:v>4282</c:v>
                </c:pt>
                <c:pt idx="4282">
                  <c:v>4283</c:v>
                </c:pt>
                <c:pt idx="4283">
                  <c:v>4284</c:v>
                </c:pt>
                <c:pt idx="4284">
                  <c:v>4285</c:v>
                </c:pt>
                <c:pt idx="4285">
                  <c:v>4286</c:v>
                </c:pt>
                <c:pt idx="4286">
                  <c:v>4287</c:v>
                </c:pt>
                <c:pt idx="4287">
                  <c:v>4288</c:v>
                </c:pt>
                <c:pt idx="4288">
                  <c:v>4289</c:v>
                </c:pt>
                <c:pt idx="4289">
                  <c:v>4290</c:v>
                </c:pt>
                <c:pt idx="4290">
                  <c:v>4291</c:v>
                </c:pt>
                <c:pt idx="4291">
                  <c:v>4292</c:v>
                </c:pt>
                <c:pt idx="4292">
                  <c:v>4293</c:v>
                </c:pt>
                <c:pt idx="4293">
                  <c:v>4294</c:v>
                </c:pt>
                <c:pt idx="4294">
                  <c:v>4295</c:v>
                </c:pt>
                <c:pt idx="4295">
                  <c:v>4296</c:v>
                </c:pt>
                <c:pt idx="4296">
                  <c:v>4297</c:v>
                </c:pt>
                <c:pt idx="4297">
                  <c:v>4298</c:v>
                </c:pt>
                <c:pt idx="4298">
                  <c:v>4299</c:v>
                </c:pt>
                <c:pt idx="4299">
                  <c:v>4300</c:v>
                </c:pt>
                <c:pt idx="4300">
                  <c:v>4301</c:v>
                </c:pt>
                <c:pt idx="4301">
                  <c:v>4302</c:v>
                </c:pt>
                <c:pt idx="4302">
                  <c:v>4303</c:v>
                </c:pt>
                <c:pt idx="4303">
                  <c:v>4304</c:v>
                </c:pt>
                <c:pt idx="4304">
                  <c:v>4305</c:v>
                </c:pt>
                <c:pt idx="4305">
                  <c:v>4306</c:v>
                </c:pt>
                <c:pt idx="4306">
                  <c:v>4307</c:v>
                </c:pt>
                <c:pt idx="4307">
                  <c:v>4308</c:v>
                </c:pt>
                <c:pt idx="4308">
                  <c:v>4309</c:v>
                </c:pt>
                <c:pt idx="4309">
                  <c:v>4310</c:v>
                </c:pt>
                <c:pt idx="4310">
                  <c:v>4311</c:v>
                </c:pt>
                <c:pt idx="4311">
                  <c:v>4312</c:v>
                </c:pt>
                <c:pt idx="4312">
                  <c:v>4313</c:v>
                </c:pt>
                <c:pt idx="4313">
                  <c:v>4314</c:v>
                </c:pt>
                <c:pt idx="4314">
                  <c:v>4315</c:v>
                </c:pt>
                <c:pt idx="4315">
                  <c:v>4316</c:v>
                </c:pt>
                <c:pt idx="4316">
                  <c:v>4317</c:v>
                </c:pt>
                <c:pt idx="4317">
                  <c:v>4318</c:v>
                </c:pt>
                <c:pt idx="4318">
                  <c:v>4319</c:v>
                </c:pt>
                <c:pt idx="4319">
                  <c:v>4320</c:v>
                </c:pt>
                <c:pt idx="4320">
                  <c:v>4321</c:v>
                </c:pt>
                <c:pt idx="4321">
                  <c:v>4322</c:v>
                </c:pt>
                <c:pt idx="4322">
                  <c:v>4323</c:v>
                </c:pt>
                <c:pt idx="4323">
                  <c:v>4324</c:v>
                </c:pt>
                <c:pt idx="4324">
                  <c:v>4325</c:v>
                </c:pt>
                <c:pt idx="4325">
                  <c:v>4326</c:v>
                </c:pt>
                <c:pt idx="4326">
                  <c:v>4327</c:v>
                </c:pt>
                <c:pt idx="4327">
                  <c:v>4328</c:v>
                </c:pt>
                <c:pt idx="4328">
                  <c:v>4329</c:v>
                </c:pt>
                <c:pt idx="4329">
                  <c:v>4330</c:v>
                </c:pt>
                <c:pt idx="4330">
                  <c:v>4331</c:v>
                </c:pt>
                <c:pt idx="4331">
                  <c:v>4332</c:v>
                </c:pt>
                <c:pt idx="4332">
                  <c:v>4333</c:v>
                </c:pt>
                <c:pt idx="4333">
                  <c:v>4334</c:v>
                </c:pt>
                <c:pt idx="4334">
                  <c:v>4335</c:v>
                </c:pt>
                <c:pt idx="4335">
                  <c:v>4336</c:v>
                </c:pt>
                <c:pt idx="4336">
                  <c:v>4337</c:v>
                </c:pt>
                <c:pt idx="4337">
                  <c:v>4338</c:v>
                </c:pt>
                <c:pt idx="4338">
                  <c:v>4339</c:v>
                </c:pt>
                <c:pt idx="4339">
                  <c:v>4340</c:v>
                </c:pt>
                <c:pt idx="4340">
                  <c:v>4341</c:v>
                </c:pt>
                <c:pt idx="4341">
                  <c:v>4342</c:v>
                </c:pt>
                <c:pt idx="4342">
                  <c:v>4343</c:v>
                </c:pt>
                <c:pt idx="4343">
                  <c:v>4344</c:v>
                </c:pt>
                <c:pt idx="4344">
                  <c:v>4345</c:v>
                </c:pt>
                <c:pt idx="4345">
                  <c:v>4346</c:v>
                </c:pt>
                <c:pt idx="4346">
                  <c:v>4347</c:v>
                </c:pt>
                <c:pt idx="4347">
                  <c:v>4348</c:v>
                </c:pt>
                <c:pt idx="4348">
                  <c:v>4349</c:v>
                </c:pt>
                <c:pt idx="4349">
                  <c:v>4350</c:v>
                </c:pt>
                <c:pt idx="4350">
                  <c:v>4351</c:v>
                </c:pt>
                <c:pt idx="4351">
                  <c:v>4352</c:v>
                </c:pt>
                <c:pt idx="4352">
                  <c:v>4353</c:v>
                </c:pt>
                <c:pt idx="4353">
                  <c:v>4354</c:v>
                </c:pt>
                <c:pt idx="4354">
                  <c:v>4355</c:v>
                </c:pt>
                <c:pt idx="4355">
                  <c:v>4356</c:v>
                </c:pt>
                <c:pt idx="4356">
                  <c:v>4357</c:v>
                </c:pt>
                <c:pt idx="4357">
                  <c:v>4358</c:v>
                </c:pt>
                <c:pt idx="4358">
                  <c:v>4359</c:v>
                </c:pt>
                <c:pt idx="4359">
                  <c:v>4360</c:v>
                </c:pt>
                <c:pt idx="4360">
                  <c:v>4361</c:v>
                </c:pt>
                <c:pt idx="4361">
                  <c:v>4362</c:v>
                </c:pt>
                <c:pt idx="4362">
                  <c:v>4363</c:v>
                </c:pt>
                <c:pt idx="4363">
                  <c:v>4364</c:v>
                </c:pt>
                <c:pt idx="4364">
                  <c:v>4365</c:v>
                </c:pt>
                <c:pt idx="4365">
                  <c:v>4366</c:v>
                </c:pt>
                <c:pt idx="4366">
                  <c:v>4367</c:v>
                </c:pt>
                <c:pt idx="4367">
                  <c:v>4368</c:v>
                </c:pt>
                <c:pt idx="4368">
                  <c:v>4369</c:v>
                </c:pt>
                <c:pt idx="4369">
                  <c:v>4370</c:v>
                </c:pt>
                <c:pt idx="4370">
                  <c:v>4371</c:v>
                </c:pt>
                <c:pt idx="4371">
                  <c:v>4372</c:v>
                </c:pt>
                <c:pt idx="4372">
                  <c:v>4373</c:v>
                </c:pt>
                <c:pt idx="4373">
                  <c:v>4374</c:v>
                </c:pt>
                <c:pt idx="4374">
                  <c:v>4375</c:v>
                </c:pt>
                <c:pt idx="4375">
                  <c:v>4376</c:v>
                </c:pt>
                <c:pt idx="4376">
                  <c:v>4377</c:v>
                </c:pt>
                <c:pt idx="4377">
                  <c:v>4378</c:v>
                </c:pt>
                <c:pt idx="4378">
                  <c:v>4379</c:v>
                </c:pt>
                <c:pt idx="4379">
                  <c:v>4380</c:v>
                </c:pt>
                <c:pt idx="4380">
                  <c:v>4381</c:v>
                </c:pt>
                <c:pt idx="4381">
                  <c:v>4382</c:v>
                </c:pt>
                <c:pt idx="4382">
                  <c:v>4383</c:v>
                </c:pt>
                <c:pt idx="4383">
                  <c:v>4384</c:v>
                </c:pt>
                <c:pt idx="4384">
                  <c:v>4385</c:v>
                </c:pt>
                <c:pt idx="4385">
                  <c:v>4386</c:v>
                </c:pt>
                <c:pt idx="4386">
                  <c:v>4387</c:v>
                </c:pt>
                <c:pt idx="4387">
                  <c:v>4388</c:v>
                </c:pt>
                <c:pt idx="4388">
                  <c:v>4389</c:v>
                </c:pt>
                <c:pt idx="4389">
                  <c:v>4390</c:v>
                </c:pt>
                <c:pt idx="4390">
                  <c:v>4391</c:v>
                </c:pt>
                <c:pt idx="4391">
                  <c:v>4392</c:v>
                </c:pt>
                <c:pt idx="4392">
                  <c:v>4393</c:v>
                </c:pt>
                <c:pt idx="4393">
                  <c:v>4394</c:v>
                </c:pt>
                <c:pt idx="4394">
                  <c:v>4395</c:v>
                </c:pt>
                <c:pt idx="4395">
                  <c:v>4396</c:v>
                </c:pt>
                <c:pt idx="4396">
                  <c:v>4397</c:v>
                </c:pt>
                <c:pt idx="4397">
                  <c:v>4398</c:v>
                </c:pt>
                <c:pt idx="4398">
                  <c:v>4399</c:v>
                </c:pt>
                <c:pt idx="4399">
                  <c:v>4400</c:v>
                </c:pt>
                <c:pt idx="4400">
                  <c:v>4401</c:v>
                </c:pt>
                <c:pt idx="4401">
                  <c:v>4402</c:v>
                </c:pt>
                <c:pt idx="4402">
                  <c:v>4403</c:v>
                </c:pt>
                <c:pt idx="4403">
                  <c:v>4404</c:v>
                </c:pt>
                <c:pt idx="4404">
                  <c:v>4405</c:v>
                </c:pt>
                <c:pt idx="4405">
                  <c:v>4406</c:v>
                </c:pt>
                <c:pt idx="4406">
                  <c:v>4407</c:v>
                </c:pt>
                <c:pt idx="4407">
                  <c:v>4408</c:v>
                </c:pt>
                <c:pt idx="4408">
                  <c:v>4409</c:v>
                </c:pt>
                <c:pt idx="4409">
                  <c:v>4410</c:v>
                </c:pt>
                <c:pt idx="4410">
                  <c:v>4411</c:v>
                </c:pt>
                <c:pt idx="4411">
                  <c:v>4412</c:v>
                </c:pt>
                <c:pt idx="4412">
                  <c:v>4413</c:v>
                </c:pt>
                <c:pt idx="4413">
                  <c:v>4414</c:v>
                </c:pt>
                <c:pt idx="4414">
                  <c:v>4415</c:v>
                </c:pt>
                <c:pt idx="4415">
                  <c:v>4416</c:v>
                </c:pt>
                <c:pt idx="4416">
                  <c:v>4417</c:v>
                </c:pt>
                <c:pt idx="4417">
                  <c:v>4418</c:v>
                </c:pt>
                <c:pt idx="4418">
                  <c:v>4419</c:v>
                </c:pt>
                <c:pt idx="4419">
                  <c:v>4420</c:v>
                </c:pt>
                <c:pt idx="4420">
                  <c:v>4421</c:v>
                </c:pt>
                <c:pt idx="4421">
                  <c:v>4422</c:v>
                </c:pt>
                <c:pt idx="4422">
                  <c:v>4423</c:v>
                </c:pt>
                <c:pt idx="4423">
                  <c:v>4424</c:v>
                </c:pt>
                <c:pt idx="4424">
                  <c:v>4425</c:v>
                </c:pt>
                <c:pt idx="4425">
                  <c:v>4426</c:v>
                </c:pt>
                <c:pt idx="4426">
                  <c:v>4427</c:v>
                </c:pt>
                <c:pt idx="4427">
                  <c:v>4428</c:v>
                </c:pt>
                <c:pt idx="4428">
                  <c:v>4429</c:v>
                </c:pt>
                <c:pt idx="4429">
                  <c:v>4430</c:v>
                </c:pt>
                <c:pt idx="4430">
                  <c:v>4431</c:v>
                </c:pt>
                <c:pt idx="4431">
                  <c:v>4432</c:v>
                </c:pt>
                <c:pt idx="4432">
                  <c:v>4433</c:v>
                </c:pt>
                <c:pt idx="4433">
                  <c:v>4434</c:v>
                </c:pt>
                <c:pt idx="4434">
                  <c:v>4435</c:v>
                </c:pt>
                <c:pt idx="4435">
                  <c:v>4436</c:v>
                </c:pt>
                <c:pt idx="4436">
                  <c:v>4437</c:v>
                </c:pt>
                <c:pt idx="4437">
                  <c:v>4438</c:v>
                </c:pt>
                <c:pt idx="4438">
                  <c:v>4439</c:v>
                </c:pt>
                <c:pt idx="4439">
                  <c:v>4440</c:v>
                </c:pt>
                <c:pt idx="4440">
                  <c:v>4441</c:v>
                </c:pt>
                <c:pt idx="4441">
                  <c:v>4442</c:v>
                </c:pt>
                <c:pt idx="4442">
                  <c:v>4443</c:v>
                </c:pt>
                <c:pt idx="4443">
                  <c:v>4444</c:v>
                </c:pt>
                <c:pt idx="4444">
                  <c:v>4445</c:v>
                </c:pt>
                <c:pt idx="4445">
                  <c:v>4446</c:v>
                </c:pt>
                <c:pt idx="4446">
                  <c:v>4447</c:v>
                </c:pt>
                <c:pt idx="4447">
                  <c:v>4448</c:v>
                </c:pt>
                <c:pt idx="4448">
                  <c:v>4449</c:v>
                </c:pt>
                <c:pt idx="4449">
                  <c:v>4450</c:v>
                </c:pt>
                <c:pt idx="4450">
                  <c:v>4451</c:v>
                </c:pt>
                <c:pt idx="4451">
                  <c:v>4452</c:v>
                </c:pt>
                <c:pt idx="4452">
                  <c:v>4453</c:v>
                </c:pt>
                <c:pt idx="4453">
                  <c:v>4454</c:v>
                </c:pt>
                <c:pt idx="4454">
                  <c:v>4455</c:v>
                </c:pt>
                <c:pt idx="4455">
                  <c:v>4456</c:v>
                </c:pt>
                <c:pt idx="4456">
                  <c:v>4457</c:v>
                </c:pt>
                <c:pt idx="4457">
                  <c:v>4458</c:v>
                </c:pt>
                <c:pt idx="4458">
                  <c:v>4459</c:v>
                </c:pt>
                <c:pt idx="4459">
                  <c:v>4460</c:v>
                </c:pt>
                <c:pt idx="4460">
                  <c:v>4461</c:v>
                </c:pt>
                <c:pt idx="4461">
                  <c:v>4462</c:v>
                </c:pt>
                <c:pt idx="4462">
                  <c:v>4463</c:v>
                </c:pt>
                <c:pt idx="4463">
                  <c:v>4464</c:v>
                </c:pt>
                <c:pt idx="4464">
                  <c:v>4465</c:v>
                </c:pt>
                <c:pt idx="4465">
                  <c:v>4466</c:v>
                </c:pt>
                <c:pt idx="4466">
                  <c:v>4467</c:v>
                </c:pt>
                <c:pt idx="4467">
                  <c:v>4468</c:v>
                </c:pt>
                <c:pt idx="4468">
                  <c:v>4469</c:v>
                </c:pt>
                <c:pt idx="4469">
                  <c:v>4470</c:v>
                </c:pt>
                <c:pt idx="4470">
                  <c:v>4471</c:v>
                </c:pt>
                <c:pt idx="4471">
                  <c:v>4472</c:v>
                </c:pt>
                <c:pt idx="4472">
                  <c:v>4473</c:v>
                </c:pt>
                <c:pt idx="4473">
                  <c:v>4474</c:v>
                </c:pt>
                <c:pt idx="4474">
                  <c:v>4475</c:v>
                </c:pt>
                <c:pt idx="4475">
                  <c:v>4476</c:v>
                </c:pt>
                <c:pt idx="4476">
                  <c:v>4477</c:v>
                </c:pt>
                <c:pt idx="4477">
                  <c:v>4478</c:v>
                </c:pt>
                <c:pt idx="4478">
                  <c:v>4479</c:v>
                </c:pt>
                <c:pt idx="4479">
                  <c:v>4480</c:v>
                </c:pt>
                <c:pt idx="4480">
                  <c:v>4481</c:v>
                </c:pt>
                <c:pt idx="4481">
                  <c:v>4482</c:v>
                </c:pt>
                <c:pt idx="4482">
                  <c:v>4483</c:v>
                </c:pt>
                <c:pt idx="4483">
                  <c:v>4484</c:v>
                </c:pt>
                <c:pt idx="4484">
                  <c:v>4485</c:v>
                </c:pt>
                <c:pt idx="4485">
                  <c:v>4486</c:v>
                </c:pt>
                <c:pt idx="4486">
                  <c:v>4487</c:v>
                </c:pt>
                <c:pt idx="4487">
                  <c:v>4488</c:v>
                </c:pt>
                <c:pt idx="4488">
                  <c:v>4489</c:v>
                </c:pt>
                <c:pt idx="4489">
                  <c:v>4490</c:v>
                </c:pt>
                <c:pt idx="4490">
                  <c:v>4491</c:v>
                </c:pt>
                <c:pt idx="4491">
                  <c:v>4492</c:v>
                </c:pt>
                <c:pt idx="4492">
                  <c:v>4493</c:v>
                </c:pt>
                <c:pt idx="4493">
                  <c:v>4494</c:v>
                </c:pt>
                <c:pt idx="4494">
                  <c:v>4495</c:v>
                </c:pt>
                <c:pt idx="4495">
                  <c:v>4496</c:v>
                </c:pt>
                <c:pt idx="4496">
                  <c:v>4497</c:v>
                </c:pt>
                <c:pt idx="4497">
                  <c:v>4498</c:v>
                </c:pt>
                <c:pt idx="4498">
                  <c:v>4499</c:v>
                </c:pt>
                <c:pt idx="4499">
                  <c:v>4500</c:v>
                </c:pt>
                <c:pt idx="4500">
                  <c:v>4501</c:v>
                </c:pt>
                <c:pt idx="4501">
                  <c:v>4502</c:v>
                </c:pt>
                <c:pt idx="4502">
                  <c:v>4503</c:v>
                </c:pt>
                <c:pt idx="4503">
                  <c:v>4504</c:v>
                </c:pt>
                <c:pt idx="4504">
                  <c:v>4505</c:v>
                </c:pt>
                <c:pt idx="4505">
                  <c:v>4506</c:v>
                </c:pt>
                <c:pt idx="4506">
                  <c:v>4507</c:v>
                </c:pt>
                <c:pt idx="4507">
                  <c:v>4508</c:v>
                </c:pt>
                <c:pt idx="4508">
                  <c:v>4509</c:v>
                </c:pt>
                <c:pt idx="4509">
                  <c:v>4510</c:v>
                </c:pt>
                <c:pt idx="4510">
                  <c:v>4511</c:v>
                </c:pt>
                <c:pt idx="4511">
                  <c:v>4512</c:v>
                </c:pt>
                <c:pt idx="4512">
                  <c:v>4513</c:v>
                </c:pt>
                <c:pt idx="4513">
                  <c:v>4514</c:v>
                </c:pt>
                <c:pt idx="4514">
                  <c:v>4515</c:v>
                </c:pt>
                <c:pt idx="4515">
                  <c:v>4516</c:v>
                </c:pt>
                <c:pt idx="4516">
                  <c:v>4517</c:v>
                </c:pt>
                <c:pt idx="4517">
                  <c:v>4518</c:v>
                </c:pt>
                <c:pt idx="4518">
                  <c:v>4519</c:v>
                </c:pt>
                <c:pt idx="4519">
                  <c:v>4520</c:v>
                </c:pt>
                <c:pt idx="4520">
                  <c:v>4521</c:v>
                </c:pt>
                <c:pt idx="4521">
                  <c:v>4522</c:v>
                </c:pt>
                <c:pt idx="4522">
                  <c:v>4523</c:v>
                </c:pt>
                <c:pt idx="4523">
                  <c:v>4524</c:v>
                </c:pt>
                <c:pt idx="4524">
                  <c:v>4525</c:v>
                </c:pt>
                <c:pt idx="4525">
                  <c:v>4526</c:v>
                </c:pt>
                <c:pt idx="4526">
                  <c:v>4527</c:v>
                </c:pt>
                <c:pt idx="4527">
                  <c:v>4528</c:v>
                </c:pt>
                <c:pt idx="4528">
                  <c:v>4529</c:v>
                </c:pt>
                <c:pt idx="4529">
                  <c:v>4530</c:v>
                </c:pt>
                <c:pt idx="4530">
                  <c:v>4531</c:v>
                </c:pt>
                <c:pt idx="4531">
                  <c:v>4532</c:v>
                </c:pt>
                <c:pt idx="4532">
                  <c:v>4533</c:v>
                </c:pt>
                <c:pt idx="4533">
                  <c:v>4534</c:v>
                </c:pt>
                <c:pt idx="4534">
                  <c:v>4535</c:v>
                </c:pt>
                <c:pt idx="4535">
                  <c:v>4536</c:v>
                </c:pt>
                <c:pt idx="4536">
                  <c:v>4537</c:v>
                </c:pt>
                <c:pt idx="4537">
                  <c:v>4538</c:v>
                </c:pt>
                <c:pt idx="4538">
                  <c:v>4539</c:v>
                </c:pt>
                <c:pt idx="4539">
                  <c:v>4540</c:v>
                </c:pt>
                <c:pt idx="4540">
                  <c:v>4541</c:v>
                </c:pt>
                <c:pt idx="4541">
                  <c:v>4542</c:v>
                </c:pt>
                <c:pt idx="4542">
                  <c:v>4543</c:v>
                </c:pt>
                <c:pt idx="4543">
                  <c:v>4544</c:v>
                </c:pt>
                <c:pt idx="4544">
                  <c:v>4545</c:v>
                </c:pt>
                <c:pt idx="4545">
                  <c:v>4546</c:v>
                </c:pt>
                <c:pt idx="4546">
                  <c:v>4547</c:v>
                </c:pt>
                <c:pt idx="4547">
                  <c:v>4548</c:v>
                </c:pt>
                <c:pt idx="4548">
                  <c:v>4549</c:v>
                </c:pt>
                <c:pt idx="4549">
                  <c:v>4550</c:v>
                </c:pt>
                <c:pt idx="4550">
                  <c:v>4551</c:v>
                </c:pt>
                <c:pt idx="4551">
                  <c:v>4552</c:v>
                </c:pt>
                <c:pt idx="4552">
                  <c:v>4553</c:v>
                </c:pt>
                <c:pt idx="4553">
                  <c:v>4554</c:v>
                </c:pt>
                <c:pt idx="4554">
                  <c:v>4555</c:v>
                </c:pt>
                <c:pt idx="4555">
                  <c:v>4556</c:v>
                </c:pt>
                <c:pt idx="4556">
                  <c:v>4557</c:v>
                </c:pt>
                <c:pt idx="4557">
                  <c:v>4558</c:v>
                </c:pt>
                <c:pt idx="4558">
                  <c:v>4559</c:v>
                </c:pt>
                <c:pt idx="4559">
                  <c:v>4560</c:v>
                </c:pt>
                <c:pt idx="4560">
                  <c:v>4561</c:v>
                </c:pt>
                <c:pt idx="4561">
                  <c:v>4562</c:v>
                </c:pt>
                <c:pt idx="4562">
                  <c:v>4563</c:v>
                </c:pt>
                <c:pt idx="4563">
                  <c:v>4564</c:v>
                </c:pt>
                <c:pt idx="4564">
                  <c:v>4565</c:v>
                </c:pt>
                <c:pt idx="4565">
                  <c:v>4566</c:v>
                </c:pt>
                <c:pt idx="4566">
                  <c:v>4567</c:v>
                </c:pt>
                <c:pt idx="4567">
                  <c:v>4568</c:v>
                </c:pt>
                <c:pt idx="4568">
                  <c:v>4569</c:v>
                </c:pt>
                <c:pt idx="4569">
                  <c:v>4570</c:v>
                </c:pt>
                <c:pt idx="4570">
                  <c:v>4571</c:v>
                </c:pt>
                <c:pt idx="4571">
                  <c:v>4572</c:v>
                </c:pt>
                <c:pt idx="4572">
                  <c:v>4573</c:v>
                </c:pt>
                <c:pt idx="4573">
                  <c:v>4574</c:v>
                </c:pt>
                <c:pt idx="4574">
                  <c:v>4575</c:v>
                </c:pt>
                <c:pt idx="4575">
                  <c:v>4576</c:v>
                </c:pt>
                <c:pt idx="4576">
                  <c:v>4577</c:v>
                </c:pt>
                <c:pt idx="4577">
                  <c:v>4578</c:v>
                </c:pt>
                <c:pt idx="4578">
                  <c:v>4579</c:v>
                </c:pt>
                <c:pt idx="4579">
                  <c:v>4580</c:v>
                </c:pt>
                <c:pt idx="4580">
                  <c:v>4581</c:v>
                </c:pt>
                <c:pt idx="4581">
                  <c:v>4582</c:v>
                </c:pt>
                <c:pt idx="4582">
                  <c:v>4583</c:v>
                </c:pt>
                <c:pt idx="4583">
                  <c:v>4584</c:v>
                </c:pt>
                <c:pt idx="4584">
                  <c:v>4585</c:v>
                </c:pt>
                <c:pt idx="4585">
                  <c:v>4586</c:v>
                </c:pt>
                <c:pt idx="4586">
                  <c:v>4587</c:v>
                </c:pt>
                <c:pt idx="4587">
                  <c:v>4588</c:v>
                </c:pt>
                <c:pt idx="4588">
                  <c:v>4589</c:v>
                </c:pt>
                <c:pt idx="4589">
                  <c:v>4590</c:v>
                </c:pt>
                <c:pt idx="4590">
                  <c:v>4591</c:v>
                </c:pt>
                <c:pt idx="4591">
                  <c:v>4592</c:v>
                </c:pt>
                <c:pt idx="4592">
                  <c:v>4593</c:v>
                </c:pt>
                <c:pt idx="4593">
                  <c:v>4594</c:v>
                </c:pt>
                <c:pt idx="4594">
                  <c:v>4595</c:v>
                </c:pt>
                <c:pt idx="4595">
                  <c:v>4596</c:v>
                </c:pt>
                <c:pt idx="4596">
                  <c:v>4597</c:v>
                </c:pt>
                <c:pt idx="4597">
                  <c:v>4598</c:v>
                </c:pt>
                <c:pt idx="4598">
                  <c:v>4599</c:v>
                </c:pt>
                <c:pt idx="4599">
                  <c:v>4600</c:v>
                </c:pt>
                <c:pt idx="4600">
                  <c:v>4601</c:v>
                </c:pt>
                <c:pt idx="4601">
                  <c:v>4602</c:v>
                </c:pt>
                <c:pt idx="4602">
                  <c:v>4603</c:v>
                </c:pt>
                <c:pt idx="4603">
                  <c:v>4604</c:v>
                </c:pt>
                <c:pt idx="4604">
                  <c:v>4605</c:v>
                </c:pt>
                <c:pt idx="4605">
                  <c:v>4606</c:v>
                </c:pt>
                <c:pt idx="4606">
                  <c:v>4607</c:v>
                </c:pt>
                <c:pt idx="4607">
                  <c:v>4608</c:v>
                </c:pt>
                <c:pt idx="4608">
                  <c:v>4609</c:v>
                </c:pt>
                <c:pt idx="4609">
                  <c:v>4610</c:v>
                </c:pt>
                <c:pt idx="4610">
                  <c:v>4611</c:v>
                </c:pt>
                <c:pt idx="4611">
                  <c:v>4612</c:v>
                </c:pt>
                <c:pt idx="4612">
                  <c:v>4613</c:v>
                </c:pt>
                <c:pt idx="4613">
                  <c:v>4614</c:v>
                </c:pt>
                <c:pt idx="4614">
                  <c:v>4615</c:v>
                </c:pt>
                <c:pt idx="4615">
                  <c:v>4616</c:v>
                </c:pt>
                <c:pt idx="4616">
                  <c:v>4617</c:v>
                </c:pt>
                <c:pt idx="4617">
                  <c:v>4618</c:v>
                </c:pt>
                <c:pt idx="4618">
                  <c:v>4619</c:v>
                </c:pt>
                <c:pt idx="4619">
                  <c:v>4620</c:v>
                </c:pt>
                <c:pt idx="4620">
                  <c:v>4621</c:v>
                </c:pt>
                <c:pt idx="4621">
                  <c:v>4622</c:v>
                </c:pt>
                <c:pt idx="4622">
                  <c:v>4623</c:v>
                </c:pt>
                <c:pt idx="4623">
                  <c:v>4624</c:v>
                </c:pt>
                <c:pt idx="4624">
                  <c:v>4625</c:v>
                </c:pt>
                <c:pt idx="4625">
                  <c:v>4626</c:v>
                </c:pt>
                <c:pt idx="4626">
                  <c:v>4627</c:v>
                </c:pt>
                <c:pt idx="4627">
                  <c:v>4628</c:v>
                </c:pt>
                <c:pt idx="4628">
                  <c:v>4629</c:v>
                </c:pt>
                <c:pt idx="4629">
                  <c:v>4630</c:v>
                </c:pt>
                <c:pt idx="4630">
                  <c:v>4631</c:v>
                </c:pt>
                <c:pt idx="4631">
                  <c:v>4632</c:v>
                </c:pt>
                <c:pt idx="4632">
                  <c:v>4633</c:v>
                </c:pt>
                <c:pt idx="4633">
                  <c:v>4634</c:v>
                </c:pt>
                <c:pt idx="4634">
                  <c:v>4635</c:v>
                </c:pt>
                <c:pt idx="4635">
                  <c:v>4636</c:v>
                </c:pt>
                <c:pt idx="4636">
                  <c:v>4637</c:v>
                </c:pt>
                <c:pt idx="4637">
                  <c:v>4638</c:v>
                </c:pt>
                <c:pt idx="4638">
                  <c:v>4639</c:v>
                </c:pt>
                <c:pt idx="4639">
                  <c:v>4640</c:v>
                </c:pt>
                <c:pt idx="4640">
                  <c:v>4641</c:v>
                </c:pt>
                <c:pt idx="4641">
                  <c:v>4642</c:v>
                </c:pt>
                <c:pt idx="4642">
                  <c:v>4643</c:v>
                </c:pt>
                <c:pt idx="4643">
                  <c:v>4644</c:v>
                </c:pt>
                <c:pt idx="4644">
                  <c:v>4645</c:v>
                </c:pt>
                <c:pt idx="4645">
                  <c:v>4646</c:v>
                </c:pt>
                <c:pt idx="4646">
                  <c:v>4647</c:v>
                </c:pt>
                <c:pt idx="4647">
                  <c:v>4648</c:v>
                </c:pt>
                <c:pt idx="4648">
                  <c:v>4649</c:v>
                </c:pt>
                <c:pt idx="4649">
                  <c:v>4650</c:v>
                </c:pt>
                <c:pt idx="4650">
                  <c:v>4651</c:v>
                </c:pt>
                <c:pt idx="4651">
                  <c:v>4652</c:v>
                </c:pt>
                <c:pt idx="4652">
                  <c:v>4653</c:v>
                </c:pt>
                <c:pt idx="4653">
                  <c:v>4654</c:v>
                </c:pt>
                <c:pt idx="4654">
                  <c:v>4655</c:v>
                </c:pt>
                <c:pt idx="4655">
                  <c:v>4656</c:v>
                </c:pt>
                <c:pt idx="4656">
                  <c:v>4657</c:v>
                </c:pt>
                <c:pt idx="4657">
                  <c:v>4658</c:v>
                </c:pt>
                <c:pt idx="4658">
                  <c:v>4659</c:v>
                </c:pt>
                <c:pt idx="4659">
                  <c:v>4660</c:v>
                </c:pt>
                <c:pt idx="4660">
                  <c:v>4661</c:v>
                </c:pt>
                <c:pt idx="4661">
                  <c:v>4662</c:v>
                </c:pt>
                <c:pt idx="4662">
                  <c:v>4663</c:v>
                </c:pt>
                <c:pt idx="4663">
                  <c:v>4664</c:v>
                </c:pt>
                <c:pt idx="4664">
                  <c:v>4665</c:v>
                </c:pt>
                <c:pt idx="4665">
                  <c:v>4666</c:v>
                </c:pt>
                <c:pt idx="4666">
                  <c:v>4667</c:v>
                </c:pt>
                <c:pt idx="4667">
                  <c:v>4668</c:v>
                </c:pt>
                <c:pt idx="4668">
                  <c:v>4669</c:v>
                </c:pt>
                <c:pt idx="4669">
                  <c:v>4670</c:v>
                </c:pt>
                <c:pt idx="4670">
                  <c:v>4671</c:v>
                </c:pt>
                <c:pt idx="4671">
                  <c:v>4672</c:v>
                </c:pt>
                <c:pt idx="4672">
                  <c:v>4673</c:v>
                </c:pt>
                <c:pt idx="4673">
                  <c:v>4674</c:v>
                </c:pt>
                <c:pt idx="4674">
                  <c:v>4675</c:v>
                </c:pt>
                <c:pt idx="4675">
                  <c:v>4676</c:v>
                </c:pt>
                <c:pt idx="4676">
                  <c:v>4677</c:v>
                </c:pt>
                <c:pt idx="4677">
                  <c:v>4678</c:v>
                </c:pt>
                <c:pt idx="4678">
                  <c:v>4679</c:v>
                </c:pt>
                <c:pt idx="4679">
                  <c:v>4680</c:v>
                </c:pt>
                <c:pt idx="4680">
                  <c:v>4681</c:v>
                </c:pt>
                <c:pt idx="4681">
                  <c:v>4682</c:v>
                </c:pt>
                <c:pt idx="4682">
                  <c:v>4683</c:v>
                </c:pt>
                <c:pt idx="4683">
                  <c:v>4684</c:v>
                </c:pt>
                <c:pt idx="4684">
                  <c:v>4685</c:v>
                </c:pt>
                <c:pt idx="4685">
                  <c:v>4686</c:v>
                </c:pt>
                <c:pt idx="4686">
                  <c:v>4687</c:v>
                </c:pt>
                <c:pt idx="4687">
                  <c:v>4688</c:v>
                </c:pt>
                <c:pt idx="4688">
                  <c:v>4689</c:v>
                </c:pt>
                <c:pt idx="4689">
                  <c:v>4690</c:v>
                </c:pt>
                <c:pt idx="4690">
                  <c:v>4691</c:v>
                </c:pt>
                <c:pt idx="4691">
                  <c:v>4692</c:v>
                </c:pt>
                <c:pt idx="4692">
                  <c:v>4693</c:v>
                </c:pt>
                <c:pt idx="4693">
                  <c:v>4694</c:v>
                </c:pt>
                <c:pt idx="4694">
                  <c:v>4695</c:v>
                </c:pt>
                <c:pt idx="4695">
                  <c:v>4696</c:v>
                </c:pt>
                <c:pt idx="4696">
                  <c:v>4697</c:v>
                </c:pt>
                <c:pt idx="4697">
                  <c:v>4698</c:v>
                </c:pt>
                <c:pt idx="4698">
                  <c:v>4699</c:v>
                </c:pt>
                <c:pt idx="4699">
                  <c:v>4700</c:v>
                </c:pt>
                <c:pt idx="4700">
                  <c:v>4701</c:v>
                </c:pt>
                <c:pt idx="4701">
                  <c:v>4702</c:v>
                </c:pt>
                <c:pt idx="4702">
                  <c:v>4703</c:v>
                </c:pt>
                <c:pt idx="4703">
                  <c:v>4704</c:v>
                </c:pt>
                <c:pt idx="4704">
                  <c:v>4705</c:v>
                </c:pt>
                <c:pt idx="4705">
                  <c:v>4706</c:v>
                </c:pt>
                <c:pt idx="4706">
                  <c:v>4707</c:v>
                </c:pt>
                <c:pt idx="4707">
                  <c:v>4708</c:v>
                </c:pt>
                <c:pt idx="4708">
                  <c:v>4709</c:v>
                </c:pt>
                <c:pt idx="4709">
                  <c:v>4710</c:v>
                </c:pt>
                <c:pt idx="4710">
                  <c:v>4711</c:v>
                </c:pt>
                <c:pt idx="4711">
                  <c:v>4712</c:v>
                </c:pt>
                <c:pt idx="4712">
                  <c:v>4713</c:v>
                </c:pt>
                <c:pt idx="4713">
                  <c:v>4714</c:v>
                </c:pt>
                <c:pt idx="4714">
                  <c:v>4715</c:v>
                </c:pt>
                <c:pt idx="4715">
                  <c:v>4716</c:v>
                </c:pt>
                <c:pt idx="4716">
                  <c:v>4717</c:v>
                </c:pt>
                <c:pt idx="4717">
                  <c:v>4718</c:v>
                </c:pt>
                <c:pt idx="4718">
                  <c:v>4719</c:v>
                </c:pt>
                <c:pt idx="4719">
                  <c:v>4720</c:v>
                </c:pt>
                <c:pt idx="4720">
                  <c:v>4721</c:v>
                </c:pt>
                <c:pt idx="4721">
                  <c:v>4722</c:v>
                </c:pt>
                <c:pt idx="4722">
                  <c:v>4723</c:v>
                </c:pt>
                <c:pt idx="4723">
                  <c:v>4724</c:v>
                </c:pt>
                <c:pt idx="4724">
                  <c:v>4725</c:v>
                </c:pt>
                <c:pt idx="4725">
                  <c:v>4726</c:v>
                </c:pt>
                <c:pt idx="4726">
                  <c:v>4727</c:v>
                </c:pt>
                <c:pt idx="4727">
                  <c:v>4728</c:v>
                </c:pt>
                <c:pt idx="4728">
                  <c:v>4729</c:v>
                </c:pt>
                <c:pt idx="4729">
                  <c:v>4730</c:v>
                </c:pt>
                <c:pt idx="4730">
                  <c:v>4731</c:v>
                </c:pt>
                <c:pt idx="4731">
                  <c:v>4732</c:v>
                </c:pt>
                <c:pt idx="4732">
                  <c:v>4733</c:v>
                </c:pt>
                <c:pt idx="4733">
                  <c:v>4734</c:v>
                </c:pt>
                <c:pt idx="4734">
                  <c:v>4735</c:v>
                </c:pt>
                <c:pt idx="4735">
                  <c:v>4736</c:v>
                </c:pt>
                <c:pt idx="4736">
                  <c:v>4737</c:v>
                </c:pt>
                <c:pt idx="4737">
                  <c:v>4738</c:v>
                </c:pt>
                <c:pt idx="4738">
                  <c:v>4739</c:v>
                </c:pt>
                <c:pt idx="4739">
                  <c:v>4740</c:v>
                </c:pt>
                <c:pt idx="4740">
                  <c:v>4741</c:v>
                </c:pt>
                <c:pt idx="4741">
                  <c:v>4742</c:v>
                </c:pt>
                <c:pt idx="4742">
                  <c:v>4743</c:v>
                </c:pt>
                <c:pt idx="4743">
                  <c:v>4744</c:v>
                </c:pt>
                <c:pt idx="4744">
                  <c:v>4745</c:v>
                </c:pt>
                <c:pt idx="4745">
                  <c:v>4746</c:v>
                </c:pt>
                <c:pt idx="4746">
                  <c:v>4747</c:v>
                </c:pt>
                <c:pt idx="4747">
                  <c:v>4748</c:v>
                </c:pt>
                <c:pt idx="4748">
                  <c:v>4749</c:v>
                </c:pt>
                <c:pt idx="4749">
                  <c:v>4750</c:v>
                </c:pt>
                <c:pt idx="4750">
                  <c:v>4751</c:v>
                </c:pt>
                <c:pt idx="4751">
                  <c:v>4752</c:v>
                </c:pt>
                <c:pt idx="4752">
                  <c:v>4753</c:v>
                </c:pt>
                <c:pt idx="4753">
                  <c:v>4754</c:v>
                </c:pt>
                <c:pt idx="4754">
                  <c:v>4755</c:v>
                </c:pt>
                <c:pt idx="4755">
                  <c:v>4756</c:v>
                </c:pt>
                <c:pt idx="4756">
                  <c:v>4757</c:v>
                </c:pt>
                <c:pt idx="4757">
                  <c:v>4758</c:v>
                </c:pt>
                <c:pt idx="4758">
                  <c:v>4759</c:v>
                </c:pt>
                <c:pt idx="4759">
                  <c:v>4760</c:v>
                </c:pt>
                <c:pt idx="4760">
                  <c:v>4761</c:v>
                </c:pt>
                <c:pt idx="4761">
                  <c:v>4762</c:v>
                </c:pt>
                <c:pt idx="4762">
                  <c:v>4763</c:v>
                </c:pt>
                <c:pt idx="4763">
                  <c:v>4764</c:v>
                </c:pt>
                <c:pt idx="4764">
                  <c:v>4765</c:v>
                </c:pt>
                <c:pt idx="4765">
                  <c:v>4766</c:v>
                </c:pt>
                <c:pt idx="4766">
                  <c:v>4767</c:v>
                </c:pt>
                <c:pt idx="4767">
                  <c:v>4768</c:v>
                </c:pt>
                <c:pt idx="4768">
                  <c:v>4769</c:v>
                </c:pt>
                <c:pt idx="4769">
                  <c:v>4770</c:v>
                </c:pt>
                <c:pt idx="4770">
                  <c:v>4771</c:v>
                </c:pt>
                <c:pt idx="4771">
                  <c:v>4772</c:v>
                </c:pt>
                <c:pt idx="4772">
                  <c:v>4773</c:v>
                </c:pt>
                <c:pt idx="4773">
                  <c:v>4774</c:v>
                </c:pt>
                <c:pt idx="4774">
                  <c:v>4775</c:v>
                </c:pt>
                <c:pt idx="4775">
                  <c:v>4776</c:v>
                </c:pt>
                <c:pt idx="4776">
                  <c:v>4777</c:v>
                </c:pt>
                <c:pt idx="4777">
                  <c:v>4778</c:v>
                </c:pt>
                <c:pt idx="4778">
                  <c:v>4779</c:v>
                </c:pt>
                <c:pt idx="4779">
                  <c:v>4780</c:v>
                </c:pt>
                <c:pt idx="4780">
                  <c:v>4781</c:v>
                </c:pt>
                <c:pt idx="4781">
                  <c:v>4782</c:v>
                </c:pt>
                <c:pt idx="4782">
                  <c:v>4783</c:v>
                </c:pt>
                <c:pt idx="4783">
                  <c:v>4784</c:v>
                </c:pt>
                <c:pt idx="4784">
                  <c:v>4785</c:v>
                </c:pt>
                <c:pt idx="4785">
                  <c:v>4786</c:v>
                </c:pt>
                <c:pt idx="4786">
                  <c:v>4787</c:v>
                </c:pt>
                <c:pt idx="4787">
                  <c:v>4788</c:v>
                </c:pt>
                <c:pt idx="4788">
                  <c:v>4789</c:v>
                </c:pt>
                <c:pt idx="4789">
                  <c:v>4790</c:v>
                </c:pt>
                <c:pt idx="4790">
                  <c:v>4791</c:v>
                </c:pt>
                <c:pt idx="4791">
                  <c:v>4792</c:v>
                </c:pt>
                <c:pt idx="4792">
                  <c:v>4793</c:v>
                </c:pt>
                <c:pt idx="4793">
                  <c:v>4794</c:v>
                </c:pt>
                <c:pt idx="4794">
                  <c:v>4795</c:v>
                </c:pt>
                <c:pt idx="4795">
                  <c:v>4796</c:v>
                </c:pt>
                <c:pt idx="4796">
                  <c:v>4797</c:v>
                </c:pt>
                <c:pt idx="4797">
                  <c:v>4798</c:v>
                </c:pt>
                <c:pt idx="4798">
                  <c:v>4799</c:v>
                </c:pt>
                <c:pt idx="4799">
                  <c:v>4800</c:v>
                </c:pt>
                <c:pt idx="4800">
                  <c:v>4801</c:v>
                </c:pt>
                <c:pt idx="4801">
                  <c:v>4802</c:v>
                </c:pt>
                <c:pt idx="4802">
                  <c:v>4803</c:v>
                </c:pt>
                <c:pt idx="4803">
                  <c:v>4804</c:v>
                </c:pt>
                <c:pt idx="4804">
                  <c:v>4805</c:v>
                </c:pt>
                <c:pt idx="4805">
                  <c:v>4806</c:v>
                </c:pt>
                <c:pt idx="4806">
                  <c:v>4807</c:v>
                </c:pt>
                <c:pt idx="4807">
                  <c:v>4808</c:v>
                </c:pt>
                <c:pt idx="4808">
                  <c:v>4809</c:v>
                </c:pt>
                <c:pt idx="4809">
                  <c:v>4810</c:v>
                </c:pt>
                <c:pt idx="4810">
                  <c:v>4811</c:v>
                </c:pt>
                <c:pt idx="4811">
                  <c:v>4812</c:v>
                </c:pt>
                <c:pt idx="4812">
                  <c:v>4813</c:v>
                </c:pt>
                <c:pt idx="4813">
                  <c:v>4814</c:v>
                </c:pt>
                <c:pt idx="4814">
                  <c:v>4815</c:v>
                </c:pt>
                <c:pt idx="4815">
                  <c:v>4816</c:v>
                </c:pt>
                <c:pt idx="4816">
                  <c:v>4817</c:v>
                </c:pt>
                <c:pt idx="4817">
                  <c:v>4818</c:v>
                </c:pt>
                <c:pt idx="4818">
                  <c:v>4819</c:v>
                </c:pt>
                <c:pt idx="4819">
                  <c:v>4820</c:v>
                </c:pt>
                <c:pt idx="4820">
                  <c:v>4821</c:v>
                </c:pt>
                <c:pt idx="4821">
                  <c:v>4822</c:v>
                </c:pt>
                <c:pt idx="4822">
                  <c:v>4823</c:v>
                </c:pt>
                <c:pt idx="4823">
                  <c:v>4824</c:v>
                </c:pt>
                <c:pt idx="4824">
                  <c:v>4825</c:v>
                </c:pt>
                <c:pt idx="4825">
                  <c:v>4826</c:v>
                </c:pt>
                <c:pt idx="4826">
                  <c:v>4827</c:v>
                </c:pt>
                <c:pt idx="4827">
                  <c:v>4828</c:v>
                </c:pt>
                <c:pt idx="4828">
                  <c:v>4829</c:v>
                </c:pt>
                <c:pt idx="4829">
                  <c:v>4830</c:v>
                </c:pt>
                <c:pt idx="4830">
                  <c:v>4831</c:v>
                </c:pt>
                <c:pt idx="4831">
                  <c:v>4832</c:v>
                </c:pt>
                <c:pt idx="4832">
                  <c:v>4833</c:v>
                </c:pt>
                <c:pt idx="4833">
                  <c:v>4834</c:v>
                </c:pt>
                <c:pt idx="4834">
                  <c:v>4835</c:v>
                </c:pt>
                <c:pt idx="4835">
                  <c:v>4836</c:v>
                </c:pt>
                <c:pt idx="4836">
                  <c:v>4837</c:v>
                </c:pt>
                <c:pt idx="4837">
                  <c:v>4838</c:v>
                </c:pt>
                <c:pt idx="4838">
                  <c:v>4839</c:v>
                </c:pt>
                <c:pt idx="4839">
                  <c:v>4840</c:v>
                </c:pt>
                <c:pt idx="4840">
                  <c:v>4841</c:v>
                </c:pt>
                <c:pt idx="4841">
                  <c:v>4842</c:v>
                </c:pt>
                <c:pt idx="4842">
                  <c:v>4843</c:v>
                </c:pt>
                <c:pt idx="4843">
                  <c:v>4844</c:v>
                </c:pt>
                <c:pt idx="4844">
                  <c:v>4845</c:v>
                </c:pt>
                <c:pt idx="4845">
                  <c:v>4846</c:v>
                </c:pt>
                <c:pt idx="4846">
                  <c:v>4847</c:v>
                </c:pt>
                <c:pt idx="4847">
                  <c:v>4848</c:v>
                </c:pt>
                <c:pt idx="4848">
                  <c:v>4849</c:v>
                </c:pt>
                <c:pt idx="4849">
                  <c:v>4850</c:v>
                </c:pt>
                <c:pt idx="4850">
                  <c:v>4851</c:v>
                </c:pt>
                <c:pt idx="4851">
                  <c:v>4852</c:v>
                </c:pt>
                <c:pt idx="4852">
                  <c:v>4853</c:v>
                </c:pt>
                <c:pt idx="4853">
                  <c:v>4854</c:v>
                </c:pt>
                <c:pt idx="4854">
                  <c:v>4855</c:v>
                </c:pt>
                <c:pt idx="4855">
                  <c:v>4856</c:v>
                </c:pt>
                <c:pt idx="4856">
                  <c:v>4857</c:v>
                </c:pt>
                <c:pt idx="4857">
                  <c:v>4858</c:v>
                </c:pt>
                <c:pt idx="4858">
                  <c:v>4859</c:v>
                </c:pt>
                <c:pt idx="4859">
                  <c:v>4860</c:v>
                </c:pt>
                <c:pt idx="4860">
                  <c:v>4861</c:v>
                </c:pt>
                <c:pt idx="4861">
                  <c:v>4862</c:v>
                </c:pt>
                <c:pt idx="4862">
                  <c:v>4863</c:v>
                </c:pt>
                <c:pt idx="4863">
                  <c:v>4864</c:v>
                </c:pt>
                <c:pt idx="4864">
                  <c:v>4865</c:v>
                </c:pt>
                <c:pt idx="4865">
                  <c:v>4866</c:v>
                </c:pt>
                <c:pt idx="4866">
                  <c:v>4867</c:v>
                </c:pt>
                <c:pt idx="4867">
                  <c:v>4868</c:v>
                </c:pt>
                <c:pt idx="4868">
                  <c:v>4869</c:v>
                </c:pt>
                <c:pt idx="4869">
                  <c:v>4870</c:v>
                </c:pt>
                <c:pt idx="4870">
                  <c:v>4871</c:v>
                </c:pt>
                <c:pt idx="4871">
                  <c:v>4872</c:v>
                </c:pt>
                <c:pt idx="4872">
                  <c:v>4873</c:v>
                </c:pt>
                <c:pt idx="4873">
                  <c:v>4874</c:v>
                </c:pt>
                <c:pt idx="4874">
                  <c:v>4875</c:v>
                </c:pt>
                <c:pt idx="4875">
                  <c:v>4876</c:v>
                </c:pt>
                <c:pt idx="4876">
                  <c:v>4877</c:v>
                </c:pt>
                <c:pt idx="4877">
                  <c:v>4878</c:v>
                </c:pt>
                <c:pt idx="4878">
                  <c:v>4879</c:v>
                </c:pt>
                <c:pt idx="4879">
                  <c:v>4880</c:v>
                </c:pt>
                <c:pt idx="4880">
                  <c:v>4881</c:v>
                </c:pt>
                <c:pt idx="4881">
                  <c:v>4882</c:v>
                </c:pt>
                <c:pt idx="4882">
                  <c:v>4883</c:v>
                </c:pt>
                <c:pt idx="4883">
                  <c:v>4884</c:v>
                </c:pt>
                <c:pt idx="4884">
                  <c:v>4885</c:v>
                </c:pt>
                <c:pt idx="4885">
                  <c:v>4886</c:v>
                </c:pt>
                <c:pt idx="4886">
                  <c:v>4887</c:v>
                </c:pt>
                <c:pt idx="4887">
                  <c:v>4888</c:v>
                </c:pt>
                <c:pt idx="4888">
                  <c:v>4889</c:v>
                </c:pt>
                <c:pt idx="4889">
                  <c:v>4890</c:v>
                </c:pt>
                <c:pt idx="4890">
                  <c:v>4891</c:v>
                </c:pt>
                <c:pt idx="4891">
                  <c:v>4892</c:v>
                </c:pt>
                <c:pt idx="4892">
                  <c:v>4893</c:v>
                </c:pt>
                <c:pt idx="4893">
                  <c:v>4894</c:v>
                </c:pt>
                <c:pt idx="4894">
                  <c:v>4895</c:v>
                </c:pt>
                <c:pt idx="4895">
                  <c:v>4896</c:v>
                </c:pt>
                <c:pt idx="4896">
                  <c:v>4897</c:v>
                </c:pt>
                <c:pt idx="4897">
                  <c:v>4898</c:v>
                </c:pt>
                <c:pt idx="4898">
                  <c:v>4899</c:v>
                </c:pt>
                <c:pt idx="4899">
                  <c:v>4900</c:v>
                </c:pt>
                <c:pt idx="4900">
                  <c:v>4901</c:v>
                </c:pt>
                <c:pt idx="4901">
                  <c:v>4902</c:v>
                </c:pt>
                <c:pt idx="4902">
                  <c:v>4903</c:v>
                </c:pt>
                <c:pt idx="4903">
                  <c:v>4904</c:v>
                </c:pt>
                <c:pt idx="4904">
                  <c:v>4905</c:v>
                </c:pt>
                <c:pt idx="4905">
                  <c:v>4906</c:v>
                </c:pt>
                <c:pt idx="4906">
                  <c:v>4907</c:v>
                </c:pt>
                <c:pt idx="4907">
                  <c:v>4908</c:v>
                </c:pt>
                <c:pt idx="4908">
                  <c:v>4909</c:v>
                </c:pt>
                <c:pt idx="4909">
                  <c:v>4910</c:v>
                </c:pt>
                <c:pt idx="4910">
                  <c:v>4911</c:v>
                </c:pt>
                <c:pt idx="4911">
                  <c:v>4912</c:v>
                </c:pt>
                <c:pt idx="4912">
                  <c:v>4913</c:v>
                </c:pt>
                <c:pt idx="4913">
                  <c:v>4914</c:v>
                </c:pt>
                <c:pt idx="4914">
                  <c:v>4915</c:v>
                </c:pt>
                <c:pt idx="4915">
                  <c:v>4916</c:v>
                </c:pt>
                <c:pt idx="4916">
                  <c:v>4917</c:v>
                </c:pt>
                <c:pt idx="4917">
                  <c:v>4918</c:v>
                </c:pt>
                <c:pt idx="4918">
                  <c:v>4919</c:v>
                </c:pt>
                <c:pt idx="4919">
                  <c:v>4920</c:v>
                </c:pt>
                <c:pt idx="4920">
                  <c:v>4921</c:v>
                </c:pt>
                <c:pt idx="4921">
                  <c:v>4922</c:v>
                </c:pt>
                <c:pt idx="4922">
                  <c:v>4923</c:v>
                </c:pt>
                <c:pt idx="4923">
                  <c:v>4924</c:v>
                </c:pt>
                <c:pt idx="4924">
                  <c:v>4925</c:v>
                </c:pt>
                <c:pt idx="4925">
                  <c:v>4926</c:v>
                </c:pt>
                <c:pt idx="4926">
                  <c:v>4927</c:v>
                </c:pt>
                <c:pt idx="4927">
                  <c:v>4928</c:v>
                </c:pt>
                <c:pt idx="4928">
                  <c:v>4929</c:v>
                </c:pt>
                <c:pt idx="4929">
                  <c:v>4930</c:v>
                </c:pt>
                <c:pt idx="4930">
                  <c:v>4931</c:v>
                </c:pt>
                <c:pt idx="4931">
                  <c:v>4932</c:v>
                </c:pt>
                <c:pt idx="4932">
                  <c:v>4933</c:v>
                </c:pt>
                <c:pt idx="4933">
                  <c:v>4934</c:v>
                </c:pt>
                <c:pt idx="4934">
                  <c:v>4935</c:v>
                </c:pt>
                <c:pt idx="4935">
                  <c:v>4936</c:v>
                </c:pt>
                <c:pt idx="4936">
                  <c:v>4937</c:v>
                </c:pt>
                <c:pt idx="4937">
                  <c:v>4938</c:v>
                </c:pt>
                <c:pt idx="4938">
                  <c:v>4939</c:v>
                </c:pt>
                <c:pt idx="4939">
                  <c:v>4940</c:v>
                </c:pt>
                <c:pt idx="4940">
                  <c:v>4941</c:v>
                </c:pt>
                <c:pt idx="4941">
                  <c:v>4942</c:v>
                </c:pt>
                <c:pt idx="4942">
                  <c:v>4943</c:v>
                </c:pt>
                <c:pt idx="4943">
                  <c:v>4944</c:v>
                </c:pt>
                <c:pt idx="4944">
                  <c:v>4945</c:v>
                </c:pt>
                <c:pt idx="4945">
                  <c:v>4946</c:v>
                </c:pt>
                <c:pt idx="4946">
                  <c:v>4947</c:v>
                </c:pt>
                <c:pt idx="4947">
                  <c:v>4948</c:v>
                </c:pt>
                <c:pt idx="4948">
                  <c:v>4949</c:v>
                </c:pt>
                <c:pt idx="4949">
                  <c:v>4950</c:v>
                </c:pt>
                <c:pt idx="4950">
                  <c:v>4951</c:v>
                </c:pt>
                <c:pt idx="4951">
                  <c:v>4952</c:v>
                </c:pt>
                <c:pt idx="4952">
                  <c:v>4953</c:v>
                </c:pt>
                <c:pt idx="4953">
                  <c:v>4954</c:v>
                </c:pt>
                <c:pt idx="4954">
                  <c:v>4955</c:v>
                </c:pt>
                <c:pt idx="4955">
                  <c:v>4956</c:v>
                </c:pt>
                <c:pt idx="4956">
                  <c:v>4957</c:v>
                </c:pt>
                <c:pt idx="4957">
                  <c:v>4958</c:v>
                </c:pt>
                <c:pt idx="4958">
                  <c:v>4959</c:v>
                </c:pt>
                <c:pt idx="4959">
                  <c:v>4960</c:v>
                </c:pt>
                <c:pt idx="4960">
                  <c:v>4961</c:v>
                </c:pt>
                <c:pt idx="4961">
                  <c:v>4962</c:v>
                </c:pt>
                <c:pt idx="4962">
                  <c:v>4963</c:v>
                </c:pt>
                <c:pt idx="4963">
                  <c:v>4964</c:v>
                </c:pt>
                <c:pt idx="4964">
                  <c:v>4965</c:v>
                </c:pt>
                <c:pt idx="4965">
                  <c:v>4966</c:v>
                </c:pt>
                <c:pt idx="4966">
                  <c:v>4967</c:v>
                </c:pt>
                <c:pt idx="4967">
                  <c:v>4968</c:v>
                </c:pt>
                <c:pt idx="4968">
                  <c:v>4969</c:v>
                </c:pt>
                <c:pt idx="4969">
                  <c:v>4970</c:v>
                </c:pt>
                <c:pt idx="4970">
                  <c:v>4971</c:v>
                </c:pt>
                <c:pt idx="4971">
                  <c:v>4972</c:v>
                </c:pt>
                <c:pt idx="4972">
                  <c:v>4973</c:v>
                </c:pt>
                <c:pt idx="4973">
                  <c:v>4974</c:v>
                </c:pt>
                <c:pt idx="4974">
                  <c:v>4975</c:v>
                </c:pt>
                <c:pt idx="4975">
                  <c:v>4976</c:v>
                </c:pt>
                <c:pt idx="4976">
                  <c:v>4977</c:v>
                </c:pt>
                <c:pt idx="4977">
                  <c:v>4978</c:v>
                </c:pt>
                <c:pt idx="4978">
                  <c:v>4979</c:v>
                </c:pt>
                <c:pt idx="4979">
                  <c:v>4980</c:v>
                </c:pt>
                <c:pt idx="4980">
                  <c:v>4981</c:v>
                </c:pt>
                <c:pt idx="4981">
                  <c:v>4982</c:v>
                </c:pt>
                <c:pt idx="4982">
                  <c:v>4983</c:v>
                </c:pt>
                <c:pt idx="4983">
                  <c:v>4984</c:v>
                </c:pt>
                <c:pt idx="4984">
                  <c:v>4985</c:v>
                </c:pt>
                <c:pt idx="4985">
                  <c:v>4986</c:v>
                </c:pt>
                <c:pt idx="4986">
                  <c:v>4987</c:v>
                </c:pt>
                <c:pt idx="4987">
                  <c:v>4988</c:v>
                </c:pt>
                <c:pt idx="4988">
                  <c:v>4989</c:v>
                </c:pt>
                <c:pt idx="4989">
                  <c:v>4990</c:v>
                </c:pt>
                <c:pt idx="4990">
                  <c:v>4991</c:v>
                </c:pt>
                <c:pt idx="4991">
                  <c:v>4992</c:v>
                </c:pt>
                <c:pt idx="4992">
                  <c:v>4993</c:v>
                </c:pt>
                <c:pt idx="4993">
                  <c:v>4994</c:v>
                </c:pt>
                <c:pt idx="4994">
                  <c:v>4995</c:v>
                </c:pt>
                <c:pt idx="4995">
                  <c:v>4996</c:v>
                </c:pt>
                <c:pt idx="4996">
                  <c:v>4997</c:v>
                </c:pt>
                <c:pt idx="4997">
                  <c:v>4998</c:v>
                </c:pt>
                <c:pt idx="4998">
                  <c:v>4999</c:v>
                </c:pt>
                <c:pt idx="4999">
                  <c:v>5000</c:v>
                </c:pt>
              </c:numCache>
            </c:numRef>
          </c:xVal>
          <c:yVal>
            <c:numRef>
              <c:f>Sheet1!$B$2:$B$5001</c:f>
              <c:numCache>
                <c:formatCode>General</c:formatCode>
                <c:ptCount val="5000"/>
                <c:pt idx="0">
                  <c:v>4.0000000000000001E-3</c:v>
                </c:pt>
                <c:pt idx="1">
                  <c:v>5.6000000000000001E-2</c:v>
                </c:pt>
                <c:pt idx="2">
                  <c:v>8.0000000000000002E-3</c:v>
                </c:pt>
                <c:pt idx="3">
                  <c:v>1.6E-2</c:v>
                </c:pt>
                <c:pt idx="4">
                  <c:v>1.9E-2</c:v>
                </c:pt>
                <c:pt idx="5">
                  <c:v>0.104</c:v>
                </c:pt>
                <c:pt idx="6">
                  <c:v>2.8000000000000001E-2</c:v>
                </c:pt>
                <c:pt idx="7">
                  <c:v>3.5999999999999997E-2</c:v>
                </c:pt>
                <c:pt idx="8">
                  <c:v>4.2999999999999997E-2</c:v>
                </c:pt>
                <c:pt idx="9">
                  <c:v>5.6000000000000001E-2</c:v>
                </c:pt>
                <c:pt idx="10">
                  <c:v>6.8000000000000005E-2</c:v>
                </c:pt>
                <c:pt idx="11">
                  <c:v>8.4000000000000005E-2</c:v>
                </c:pt>
                <c:pt idx="12">
                  <c:v>0.10299999999999999</c:v>
                </c:pt>
                <c:pt idx="13">
                  <c:v>0.12</c:v>
                </c:pt>
                <c:pt idx="14">
                  <c:v>0.14399999999999999</c:v>
                </c:pt>
                <c:pt idx="15">
                  <c:v>0.17199999999999999</c:v>
                </c:pt>
                <c:pt idx="16">
                  <c:v>0.19900000000000001</c:v>
                </c:pt>
                <c:pt idx="17">
                  <c:v>0.23599999999999999</c:v>
                </c:pt>
                <c:pt idx="18">
                  <c:v>0.27100000000000002</c:v>
                </c:pt>
                <c:pt idx="19">
                  <c:v>0.32400000000000001</c:v>
                </c:pt>
                <c:pt idx="20">
                  <c:v>0.35899999999999999</c:v>
                </c:pt>
                <c:pt idx="21">
                  <c:v>0.41899999999999998</c:v>
                </c:pt>
                <c:pt idx="22">
                  <c:v>0.46800000000000003</c:v>
                </c:pt>
                <c:pt idx="23">
                  <c:v>0.53200000000000003</c:v>
                </c:pt>
                <c:pt idx="24">
                  <c:v>0.60699999999999998</c:v>
                </c:pt>
                <c:pt idx="25">
                  <c:v>0.68700000000000006</c:v>
                </c:pt>
                <c:pt idx="26">
                  <c:v>0.76700000000000002</c:v>
                </c:pt>
                <c:pt idx="27">
                  <c:v>0.871</c:v>
                </c:pt>
                <c:pt idx="28">
                  <c:v>0.96799999999999997</c:v>
                </c:pt>
                <c:pt idx="29">
                  <c:v>1.1559999999999999</c:v>
                </c:pt>
                <c:pt idx="30">
                  <c:v>1.363</c:v>
                </c:pt>
                <c:pt idx="31">
                  <c:v>1.3640000000000001</c:v>
                </c:pt>
                <c:pt idx="32">
                  <c:v>1.5189999999999999</c:v>
                </c:pt>
                <c:pt idx="33">
                  <c:v>1.6759999999999999</c:v>
                </c:pt>
                <c:pt idx="34">
                  <c:v>1.851</c:v>
                </c:pt>
                <c:pt idx="35">
                  <c:v>2.032</c:v>
                </c:pt>
                <c:pt idx="36">
                  <c:v>2.2320000000000002</c:v>
                </c:pt>
                <c:pt idx="37">
                  <c:v>2.452</c:v>
                </c:pt>
                <c:pt idx="38">
                  <c:v>2.6829999999999998</c:v>
                </c:pt>
                <c:pt idx="39">
                  <c:v>2.9359999999999999</c:v>
                </c:pt>
                <c:pt idx="40">
                  <c:v>3.1880000000000002</c:v>
                </c:pt>
                <c:pt idx="41">
                  <c:v>3.4830000000000001</c:v>
                </c:pt>
                <c:pt idx="42">
                  <c:v>3.7879999999999998</c:v>
                </c:pt>
                <c:pt idx="43">
                  <c:v>4.1239999999999997</c:v>
                </c:pt>
                <c:pt idx="44">
                  <c:v>4.4509999999999996</c:v>
                </c:pt>
                <c:pt idx="45">
                  <c:v>4.8230000000000004</c:v>
                </c:pt>
                <c:pt idx="46">
                  <c:v>5.2359999999999998</c:v>
                </c:pt>
                <c:pt idx="47">
                  <c:v>5.6349999999999998</c:v>
                </c:pt>
                <c:pt idx="48">
                  <c:v>6.0709999999999997</c:v>
                </c:pt>
                <c:pt idx="49">
                  <c:v>6.54</c:v>
                </c:pt>
                <c:pt idx="50">
                  <c:v>7.2030000000000003</c:v>
                </c:pt>
                <c:pt idx="51">
                  <c:v>7.7359999999999998</c:v>
                </c:pt>
                <c:pt idx="52">
                  <c:v>8.4350000000000005</c:v>
                </c:pt>
                <c:pt idx="53">
                  <c:v>8.8960000000000008</c:v>
                </c:pt>
                <c:pt idx="54">
                  <c:v>9.5039999999999996</c:v>
                </c:pt>
                <c:pt idx="55">
                  <c:v>10.164</c:v>
                </c:pt>
                <c:pt idx="56">
                  <c:v>10.863</c:v>
                </c:pt>
                <c:pt idx="57">
                  <c:v>11.599</c:v>
                </c:pt>
                <c:pt idx="58">
                  <c:v>12.388</c:v>
                </c:pt>
                <c:pt idx="59">
                  <c:v>13.132</c:v>
                </c:pt>
                <c:pt idx="60">
                  <c:v>14.007999999999999</c:v>
                </c:pt>
                <c:pt idx="61">
                  <c:v>14.824</c:v>
                </c:pt>
                <c:pt idx="62">
                  <c:v>15.734999999999999</c:v>
                </c:pt>
                <c:pt idx="63">
                  <c:v>16.692</c:v>
                </c:pt>
                <c:pt idx="64">
                  <c:v>17.72</c:v>
                </c:pt>
                <c:pt idx="65">
                  <c:v>18.803000000000001</c:v>
                </c:pt>
                <c:pt idx="66">
                  <c:v>19.908000000000001</c:v>
                </c:pt>
                <c:pt idx="67">
                  <c:v>21.030999999999999</c:v>
                </c:pt>
                <c:pt idx="68">
                  <c:v>22.251999999999999</c:v>
                </c:pt>
                <c:pt idx="69">
                  <c:v>23.599</c:v>
                </c:pt>
                <c:pt idx="70">
                  <c:v>24.786999999999999</c:v>
                </c:pt>
                <c:pt idx="71">
                  <c:v>26.170999999999999</c:v>
                </c:pt>
                <c:pt idx="72">
                  <c:v>27.606999999999999</c:v>
                </c:pt>
                <c:pt idx="73">
                  <c:v>29.108000000000001</c:v>
                </c:pt>
                <c:pt idx="74">
                  <c:v>30.591999999999999</c:v>
                </c:pt>
                <c:pt idx="75">
                  <c:v>32.24</c:v>
                </c:pt>
                <c:pt idx="76">
                  <c:v>33.835000000000001</c:v>
                </c:pt>
                <c:pt idx="77">
                  <c:v>35.463999999999999</c:v>
                </c:pt>
                <c:pt idx="78">
                  <c:v>36.463999999999999</c:v>
                </c:pt>
                <c:pt idx="79">
                  <c:v>39.164000000000001</c:v>
                </c:pt>
                <c:pt idx="80">
                  <c:v>41.027999999999999</c:v>
                </c:pt>
                <c:pt idx="81">
                  <c:v>43.08</c:v>
                </c:pt>
                <c:pt idx="82">
                  <c:v>45.183</c:v>
                </c:pt>
                <c:pt idx="83">
                  <c:v>47.192</c:v>
                </c:pt>
                <c:pt idx="84">
                  <c:v>49.418999999999997</c:v>
                </c:pt>
                <c:pt idx="85">
                  <c:v>51.74</c:v>
                </c:pt>
                <c:pt idx="86">
                  <c:v>54.128</c:v>
                </c:pt>
                <c:pt idx="87">
                  <c:v>56.567</c:v>
                </c:pt>
                <c:pt idx="88">
                  <c:v>59.134999999999998</c:v>
                </c:pt>
                <c:pt idx="89">
                  <c:v>61.764000000000003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AA-46BE-8C23-270A6C9950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rewrite_strat bottomup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88900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Sheet1!$A$2:$A$5001</c:f>
              <c:numCache>
                <c:formatCode>General</c:formatCode>
                <c:ptCount val="5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  <c:pt idx="3940">
                  <c:v>3941</c:v>
                </c:pt>
                <c:pt idx="3941">
                  <c:v>3942</c:v>
                </c:pt>
                <c:pt idx="3942">
                  <c:v>3943</c:v>
                </c:pt>
                <c:pt idx="3943">
                  <c:v>3944</c:v>
                </c:pt>
                <c:pt idx="3944">
                  <c:v>3945</c:v>
                </c:pt>
                <c:pt idx="3945">
                  <c:v>3946</c:v>
                </c:pt>
                <c:pt idx="3946">
                  <c:v>3947</c:v>
                </c:pt>
                <c:pt idx="3947">
                  <c:v>3948</c:v>
                </c:pt>
                <c:pt idx="3948">
                  <c:v>3949</c:v>
                </c:pt>
                <c:pt idx="3949">
                  <c:v>3950</c:v>
                </c:pt>
                <c:pt idx="3950">
                  <c:v>3951</c:v>
                </c:pt>
                <c:pt idx="3951">
                  <c:v>3952</c:v>
                </c:pt>
                <c:pt idx="3952">
                  <c:v>3953</c:v>
                </c:pt>
                <c:pt idx="3953">
                  <c:v>3954</c:v>
                </c:pt>
                <c:pt idx="3954">
                  <c:v>3955</c:v>
                </c:pt>
                <c:pt idx="3955">
                  <c:v>3956</c:v>
                </c:pt>
                <c:pt idx="3956">
                  <c:v>3957</c:v>
                </c:pt>
                <c:pt idx="3957">
                  <c:v>3958</c:v>
                </c:pt>
                <c:pt idx="3958">
                  <c:v>3959</c:v>
                </c:pt>
                <c:pt idx="3959">
                  <c:v>3960</c:v>
                </c:pt>
                <c:pt idx="3960">
                  <c:v>3961</c:v>
                </c:pt>
                <c:pt idx="3961">
                  <c:v>3962</c:v>
                </c:pt>
                <c:pt idx="3962">
                  <c:v>3963</c:v>
                </c:pt>
                <c:pt idx="3963">
                  <c:v>3964</c:v>
                </c:pt>
                <c:pt idx="3964">
                  <c:v>3965</c:v>
                </c:pt>
                <c:pt idx="3965">
                  <c:v>3966</c:v>
                </c:pt>
                <c:pt idx="3966">
                  <c:v>3967</c:v>
                </c:pt>
                <c:pt idx="3967">
                  <c:v>3968</c:v>
                </c:pt>
                <c:pt idx="3968">
                  <c:v>3969</c:v>
                </c:pt>
                <c:pt idx="3969">
                  <c:v>3970</c:v>
                </c:pt>
                <c:pt idx="3970">
                  <c:v>3971</c:v>
                </c:pt>
                <c:pt idx="3971">
                  <c:v>3972</c:v>
                </c:pt>
                <c:pt idx="3972">
                  <c:v>3973</c:v>
                </c:pt>
                <c:pt idx="3973">
                  <c:v>3974</c:v>
                </c:pt>
                <c:pt idx="3974">
                  <c:v>3975</c:v>
                </c:pt>
                <c:pt idx="3975">
                  <c:v>3976</c:v>
                </c:pt>
                <c:pt idx="3976">
                  <c:v>3977</c:v>
                </c:pt>
                <c:pt idx="3977">
                  <c:v>3978</c:v>
                </c:pt>
                <c:pt idx="3978">
                  <c:v>3979</c:v>
                </c:pt>
                <c:pt idx="3979">
                  <c:v>3980</c:v>
                </c:pt>
                <c:pt idx="3980">
                  <c:v>3981</c:v>
                </c:pt>
                <c:pt idx="3981">
                  <c:v>3982</c:v>
                </c:pt>
                <c:pt idx="3982">
                  <c:v>3983</c:v>
                </c:pt>
                <c:pt idx="3983">
                  <c:v>3984</c:v>
                </c:pt>
                <c:pt idx="3984">
                  <c:v>3985</c:v>
                </c:pt>
                <c:pt idx="3985">
                  <c:v>3986</c:v>
                </c:pt>
                <c:pt idx="3986">
                  <c:v>3987</c:v>
                </c:pt>
                <c:pt idx="3987">
                  <c:v>3988</c:v>
                </c:pt>
                <c:pt idx="3988">
                  <c:v>3989</c:v>
                </c:pt>
                <c:pt idx="3989">
                  <c:v>3990</c:v>
                </c:pt>
                <c:pt idx="3990">
                  <c:v>3991</c:v>
                </c:pt>
                <c:pt idx="3991">
                  <c:v>3992</c:v>
                </c:pt>
                <c:pt idx="3992">
                  <c:v>3993</c:v>
                </c:pt>
                <c:pt idx="3993">
                  <c:v>3994</c:v>
                </c:pt>
                <c:pt idx="3994">
                  <c:v>3995</c:v>
                </c:pt>
                <c:pt idx="3995">
                  <c:v>3996</c:v>
                </c:pt>
                <c:pt idx="3996">
                  <c:v>3997</c:v>
                </c:pt>
                <c:pt idx="3997">
                  <c:v>3998</c:v>
                </c:pt>
                <c:pt idx="3998">
                  <c:v>3999</c:v>
                </c:pt>
                <c:pt idx="3999">
                  <c:v>4000</c:v>
                </c:pt>
                <c:pt idx="4000">
                  <c:v>4001</c:v>
                </c:pt>
                <c:pt idx="4001">
                  <c:v>4002</c:v>
                </c:pt>
                <c:pt idx="4002">
                  <c:v>4003</c:v>
                </c:pt>
                <c:pt idx="4003">
                  <c:v>4004</c:v>
                </c:pt>
                <c:pt idx="4004">
                  <c:v>4005</c:v>
                </c:pt>
                <c:pt idx="4005">
                  <c:v>4006</c:v>
                </c:pt>
                <c:pt idx="4006">
                  <c:v>4007</c:v>
                </c:pt>
                <c:pt idx="4007">
                  <c:v>4008</c:v>
                </c:pt>
                <c:pt idx="4008">
                  <c:v>4009</c:v>
                </c:pt>
                <c:pt idx="4009">
                  <c:v>4010</c:v>
                </c:pt>
                <c:pt idx="4010">
                  <c:v>4011</c:v>
                </c:pt>
                <c:pt idx="4011">
                  <c:v>4012</c:v>
                </c:pt>
                <c:pt idx="4012">
                  <c:v>4013</c:v>
                </c:pt>
                <c:pt idx="4013">
                  <c:v>4014</c:v>
                </c:pt>
                <c:pt idx="4014">
                  <c:v>4015</c:v>
                </c:pt>
                <c:pt idx="4015">
                  <c:v>4016</c:v>
                </c:pt>
                <c:pt idx="4016">
                  <c:v>4017</c:v>
                </c:pt>
                <c:pt idx="4017">
                  <c:v>4018</c:v>
                </c:pt>
                <c:pt idx="4018">
                  <c:v>4019</c:v>
                </c:pt>
                <c:pt idx="4019">
                  <c:v>4020</c:v>
                </c:pt>
                <c:pt idx="4020">
                  <c:v>4021</c:v>
                </c:pt>
                <c:pt idx="4021">
                  <c:v>4022</c:v>
                </c:pt>
                <c:pt idx="4022">
                  <c:v>4023</c:v>
                </c:pt>
                <c:pt idx="4023">
                  <c:v>4024</c:v>
                </c:pt>
                <c:pt idx="4024">
                  <c:v>4025</c:v>
                </c:pt>
                <c:pt idx="4025">
                  <c:v>4026</c:v>
                </c:pt>
                <c:pt idx="4026">
                  <c:v>4027</c:v>
                </c:pt>
                <c:pt idx="4027">
                  <c:v>4028</c:v>
                </c:pt>
                <c:pt idx="4028">
                  <c:v>4029</c:v>
                </c:pt>
                <c:pt idx="4029">
                  <c:v>4030</c:v>
                </c:pt>
                <c:pt idx="4030">
                  <c:v>4031</c:v>
                </c:pt>
                <c:pt idx="4031">
                  <c:v>4032</c:v>
                </c:pt>
                <c:pt idx="4032">
                  <c:v>4033</c:v>
                </c:pt>
                <c:pt idx="4033">
                  <c:v>4034</c:v>
                </c:pt>
                <c:pt idx="4034">
                  <c:v>4035</c:v>
                </c:pt>
                <c:pt idx="4035">
                  <c:v>4036</c:v>
                </c:pt>
                <c:pt idx="4036">
                  <c:v>4037</c:v>
                </c:pt>
                <c:pt idx="4037">
                  <c:v>4038</c:v>
                </c:pt>
                <c:pt idx="4038">
                  <c:v>4039</c:v>
                </c:pt>
                <c:pt idx="4039">
                  <c:v>4040</c:v>
                </c:pt>
                <c:pt idx="4040">
                  <c:v>4041</c:v>
                </c:pt>
                <c:pt idx="4041">
                  <c:v>4042</c:v>
                </c:pt>
                <c:pt idx="4042">
                  <c:v>4043</c:v>
                </c:pt>
                <c:pt idx="4043">
                  <c:v>4044</c:v>
                </c:pt>
                <c:pt idx="4044">
                  <c:v>4045</c:v>
                </c:pt>
                <c:pt idx="4045">
                  <c:v>4046</c:v>
                </c:pt>
                <c:pt idx="4046">
                  <c:v>4047</c:v>
                </c:pt>
                <c:pt idx="4047">
                  <c:v>4048</c:v>
                </c:pt>
                <c:pt idx="4048">
                  <c:v>4049</c:v>
                </c:pt>
                <c:pt idx="4049">
                  <c:v>4050</c:v>
                </c:pt>
                <c:pt idx="4050">
                  <c:v>4051</c:v>
                </c:pt>
                <c:pt idx="4051">
                  <c:v>4052</c:v>
                </c:pt>
                <c:pt idx="4052">
                  <c:v>4053</c:v>
                </c:pt>
                <c:pt idx="4053">
                  <c:v>4054</c:v>
                </c:pt>
                <c:pt idx="4054">
                  <c:v>4055</c:v>
                </c:pt>
                <c:pt idx="4055">
                  <c:v>4056</c:v>
                </c:pt>
                <c:pt idx="4056">
                  <c:v>4057</c:v>
                </c:pt>
                <c:pt idx="4057">
                  <c:v>4058</c:v>
                </c:pt>
                <c:pt idx="4058">
                  <c:v>4059</c:v>
                </c:pt>
                <c:pt idx="4059">
                  <c:v>4060</c:v>
                </c:pt>
                <c:pt idx="4060">
                  <c:v>4061</c:v>
                </c:pt>
                <c:pt idx="4061">
                  <c:v>4062</c:v>
                </c:pt>
                <c:pt idx="4062">
                  <c:v>4063</c:v>
                </c:pt>
                <c:pt idx="4063">
                  <c:v>4064</c:v>
                </c:pt>
                <c:pt idx="4064">
                  <c:v>4065</c:v>
                </c:pt>
                <c:pt idx="4065">
                  <c:v>4066</c:v>
                </c:pt>
                <c:pt idx="4066">
                  <c:v>4067</c:v>
                </c:pt>
                <c:pt idx="4067">
                  <c:v>4068</c:v>
                </c:pt>
                <c:pt idx="4068">
                  <c:v>4069</c:v>
                </c:pt>
                <c:pt idx="4069">
                  <c:v>4070</c:v>
                </c:pt>
                <c:pt idx="4070">
                  <c:v>4071</c:v>
                </c:pt>
                <c:pt idx="4071">
                  <c:v>4072</c:v>
                </c:pt>
                <c:pt idx="4072">
                  <c:v>4073</c:v>
                </c:pt>
                <c:pt idx="4073">
                  <c:v>4074</c:v>
                </c:pt>
                <c:pt idx="4074">
                  <c:v>4075</c:v>
                </c:pt>
                <c:pt idx="4075">
                  <c:v>4076</c:v>
                </c:pt>
                <c:pt idx="4076">
                  <c:v>4077</c:v>
                </c:pt>
                <c:pt idx="4077">
                  <c:v>4078</c:v>
                </c:pt>
                <c:pt idx="4078">
                  <c:v>4079</c:v>
                </c:pt>
                <c:pt idx="4079">
                  <c:v>4080</c:v>
                </c:pt>
                <c:pt idx="4080">
                  <c:v>4081</c:v>
                </c:pt>
                <c:pt idx="4081">
                  <c:v>4082</c:v>
                </c:pt>
                <c:pt idx="4082">
                  <c:v>4083</c:v>
                </c:pt>
                <c:pt idx="4083">
                  <c:v>4084</c:v>
                </c:pt>
                <c:pt idx="4084">
                  <c:v>4085</c:v>
                </c:pt>
                <c:pt idx="4085">
                  <c:v>4086</c:v>
                </c:pt>
                <c:pt idx="4086">
                  <c:v>4087</c:v>
                </c:pt>
                <c:pt idx="4087">
                  <c:v>4088</c:v>
                </c:pt>
                <c:pt idx="4088">
                  <c:v>4089</c:v>
                </c:pt>
                <c:pt idx="4089">
                  <c:v>4090</c:v>
                </c:pt>
                <c:pt idx="4090">
                  <c:v>4091</c:v>
                </c:pt>
                <c:pt idx="4091">
                  <c:v>4092</c:v>
                </c:pt>
                <c:pt idx="4092">
                  <c:v>4093</c:v>
                </c:pt>
                <c:pt idx="4093">
                  <c:v>4094</c:v>
                </c:pt>
                <c:pt idx="4094">
                  <c:v>4095</c:v>
                </c:pt>
                <c:pt idx="4095">
                  <c:v>4096</c:v>
                </c:pt>
                <c:pt idx="4096">
                  <c:v>4097</c:v>
                </c:pt>
                <c:pt idx="4097">
                  <c:v>4098</c:v>
                </c:pt>
                <c:pt idx="4098">
                  <c:v>4099</c:v>
                </c:pt>
                <c:pt idx="4099">
                  <c:v>4100</c:v>
                </c:pt>
                <c:pt idx="4100">
                  <c:v>4101</c:v>
                </c:pt>
                <c:pt idx="4101">
                  <c:v>4102</c:v>
                </c:pt>
                <c:pt idx="4102">
                  <c:v>4103</c:v>
                </c:pt>
                <c:pt idx="4103">
                  <c:v>4104</c:v>
                </c:pt>
                <c:pt idx="4104">
                  <c:v>4105</c:v>
                </c:pt>
                <c:pt idx="4105">
                  <c:v>4106</c:v>
                </c:pt>
                <c:pt idx="4106">
                  <c:v>4107</c:v>
                </c:pt>
                <c:pt idx="4107">
                  <c:v>4108</c:v>
                </c:pt>
                <c:pt idx="4108">
                  <c:v>4109</c:v>
                </c:pt>
                <c:pt idx="4109">
                  <c:v>4110</c:v>
                </c:pt>
                <c:pt idx="4110">
                  <c:v>4111</c:v>
                </c:pt>
                <c:pt idx="4111">
                  <c:v>4112</c:v>
                </c:pt>
                <c:pt idx="4112">
                  <c:v>4113</c:v>
                </c:pt>
                <c:pt idx="4113">
                  <c:v>4114</c:v>
                </c:pt>
                <c:pt idx="4114">
                  <c:v>4115</c:v>
                </c:pt>
                <c:pt idx="4115">
                  <c:v>4116</c:v>
                </c:pt>
                <c:pt idx="4116">
                  <c:v>4117</c:v>
                </c:pt>
                <c:pt idx="4117">
                  <c:v>4118</c:v>
                </c:pt>
                <c:pt idx="4118">
                  <c:v>4119</c:v>
                </c:pt>
                <c:pt idx="4119">
                  <c:v>4120</c:v>
                </c:pt>
                <c:pt idx="4120">
                  <c:v>4121</c:v>
                </c:pt>
                <c:pt idx="4121">
                  <c:v>4122</c:v>
                </c:pt>
                <c:pt idx="4122">
                  <c:v>4123</c:v>
                </c:pt>
                <c:pt idx="4123">
                  <c:v>4124</c:v>
                </c:pt>
                <c:pt idx="4124">
                  <c:v>4125</c:v>
                </c:pt>
                <c:pt idx="4125">
                  <c:v>4126</c:v>
                </c:pt>
                <c:pt idx="4126">
                  <c:v>4127</c:v>
                </c:pt>
                <c:pt idx="4127">
                  <c:v>4128</c:v>
                </c:pt>
                <c:pt idx="4128">
                  <c:v>4129</c:v>
                </c:pt>
                <c:pt idx="4129">
                  <c:v>4130</c:v>
                </c:pt>
                <c:pt idx="4130">
                  <c:v>4131</c:v>
                </c:pt>
                <c:pt idx="4131">
                  <c:v>4132</c:v>
                </c:pt>
                <c:pt idx="4132">
                  <c:v>4133</c:v>
                </c:pt>
                <c:pt idx="4133">
                  <c:v>4134</c:v>
                </c:pt>
                <c:pt idx="4134">
                  <c:v>4135</c:v>
                </c:pt>
                <c:pt idx="4135">
                  <c:v>4136</c:v>
                </c:pt>
                <c:pt idx="4136">
                  <c:v>4137</c:v>
                </c:pt>
                <c:pt idx="4137">
                  <c:v>4138</c:v>
                </c:pt>
                <c:pt idx="4138">
                  <c:v>4139</c:v>
                </c:pt>
                <c:pt idx="4139">
                  <c:v>4140</c:v>
                </c:pt>
                <c:pt idx="4140">
                  <c:v>4141</c:v>
                </c:pt>
                <c:pt idx="4141">
                  <c:v>4142</c:v>
                </c:pt>
                <c:pt idx="4142">
                  <c:v>4143</c:v>
                </c:pt>
                <c:pt idx="4143">
                  <c:v>4144</c:v>
                </c:pt>
                <c:pt idx="4144">
                  <c:v>4145</c:v>
                </c:pt>
                <c:pt idx="4145">
                  <c:v>4146</c:v>
                </c:pt>
                <c:pt idx="4146">
                  <c:v>4147</c:v>
                </c:pt>
                <c:pt idx="4147">
                  <c:v>4148</c:v>
                </c:pt>
                <c:pt idx="4148">
                  <c:v>4149</c:v>
                </c:pt>
                <c:pt idx="4149">
                  <c:v>4150</c:v>
                </c:pt>
                <c:pt idx="4150">
                  <c:v>4151</c:v>
                </c:pt>
                <c:pt idx="4151">
                  <c:v>4152</c:v>
                </c:pt>
                <c:pt idx="4152">
                  <c:v>4153</c:v>
                </c:pt>
                <c:pt idx="4153">
                  <c:v>4154</c:v>
                </c:pt>
                <c:pt idx="4154">
                  <c:v>4155</c:v>
                </c:pt>
                <c:pt idx="4155">
                  <c:v>4156</c:v>
                </c:pt>
                <c:pt idx="4156">
                  <c:v>4157</c:v>
                </c:pt>
                <c:pt idx="4157">
                  <c:v>4158</c:v>
                </c:pt>
                <c:pt idx="4158">
                  <c:v>4159</c:v>
                </c:pt>
                <c:pt idx="4159">
                  <c:v>4160</c:v>
                </c:pt>
                <c:pt idx="4160">
                  <c:v>4161</c:v>
                </c:pt>
                <c:pt idx="4161">
                  <c:v>4162</c:v>
                </c:pt>
                <c:pt idx="4162">
                  <c:v>4163</c:v>
                </c:pt>
                <c:pt idx="4163">
                  <c:v>4164</c:v>
                </c:pt>
                <c:pt idx="4164">
                  <c:v>4165</c:v>
                </c:pt>
                <c:pt idx="4165">
                  <c:v>4166</c:v>
                </c:pt>
                <c:pt idx="4166">
                  <c:v>4167</c:v>
                </c:pt>
                <c:pt idx="4167">
                  <c:v>4168</c:v>
                </c:pt>
                <c:pt idx="4168">
                  <c:v>4169</c:v>
                </c:pt>
                <c:pt idx="4169">
                  <c:v>4170</c:v>
                </c:pt>
                <c:pt idx="4170">
                  <c:v>4171</c:v>
                </c:pt>
                <c:pt idx="4171">
                  <c:v>4172</c:v>
                </c:pt>
                <c:pt idx="4172">
                  <c:v>4173</c:v>
                </c:pt>
                <c:pt idx="4173">
                  <c:v>4174</c:v>
                </c:pt>
                <c:pt idx="4174">
                  <c:v>4175</c:v>
                </c:pt>
                <c:pt idx="4175">
                  <c:v>4176</c:v>
                </c:pt>
                <c:pt idx="4176">
                  <c:v>4177</c:v>
                </c:pt>
                <c:pt idx="4177">
                  <c:v>4178</c:v>
                </c:pt>
                <c:pt idx="4178">
                  <c:v>4179</c:v>
                </c:pt>
                <c:pt idx="4179">
                  <c:v>4180</c:v>
                </c:pt>
                <c:pt idx="4180">
                  <c:v>4181</c:v>
                </c:pt>
                <c:pt idx="4181">
                  <c:v>4182</c:v>
                </c:pt>
                <c:pt idx="4182">
                  <c:v>4183</c:v>
                </c:pt>
                <c:pt idx="4183">
                  <c:v>4184</c:v>
                </c:pt>
                <c:pt idx="4184">
                  <c:v>4185</c:v>
                </c:pt>
                <c:pt idx="4185">
                  <c:v>4186</c:v>
                </c:pt>
                <c:pt idx="4186">
                  <c:v>4187</c:v>
                </c:pt>
                <c:pt idx="4187">
                  <c:v>4188</c:v>
                </c:pt>
                <c:pt idx="4188">
                  <c:v>4189</c:v>
                </c:pt>
                <c:pt idx="4189">
                  <c:v>4190</c:v>
                </c:pt>
                <c:pt idx="4190">
                  <c:v>4191</c:v>
                </c:pt>
                <c:pt idx="4191">
                  <c:v>4192</c:v>
                </c:pt>
                <c:pt idx="4192">
                  <c:v>4193</c:v>
                </c:pt>
                <c:pt idx="4193">
                  <c:v>4194</c:v>
                </c:pt>
                <c:pt idx="4194">
                  <c:v>4195</c:v>
                </c:pt>
                <c:pt idx="4195">
                  <c:v>4196</c:v>
                </c:pt>
                <c:pt idx="4196">
                  <c:v>4197</c:v>
                </c:pt>
                <c:pt idx="4197">
                  <c:v>4198</c:v>
                </c:pt>
                <c:pt idx="4198">
                  <c:v>4199</c:v>
                </c:pt>
                <c:pt idx="4199">
                  <c:v>4200</c:v>
                </c:pt>
                <c:pt idx="4200">
                  <c:v>4201</c:v>
                </c:pt>
                <c:pt idx="4201">
                  <c:v>4202</c:v>
                </c:pt>
                <c:pt idx="4202">
                  <c:v>4203</c:v>
                </c:pt>
                <c:pt idx="4203">
                  <c:v>4204</c:v>
                </c:pt>
                <c:pt idx="4204">
                  <c:v>4205</c:v>
                </c:pt>
                <c:pt idx="4205">
                  <c:v>4206</c:v>
                </c:pt>
                <c:pt idx="4206">
                  <c:v>4207</c:v>
                </c:pt>
                <c:pt idx="4207">
                  <c:v>4208</c:v>
                </c:pt>
                <c:pt idx="4208">
                  <c:v>4209</c:v>
                </c:pt>
                <c:pt idx="4209">
                  <c:v>4210</c:v>
                </c:pt>
                <c:pt idx="4210">
                  <c:v>4211</c:v>
                </c:pt>
                <c:pt idx="4211">
                  <c:v>4212</c:v>
                </c:pt>
                <c:pt idx="4212">
                  <c:v>4213</c:v>
                </c:pt>
                <c:pt idx="4213">
                  <c:v>4214</c:v>
                </c:pt>
                <c:pt idx="4214">
                  <c:v>4215</c:v>
                </c:pt>
                <c:pt idx="4215">
                  <c:v>4216</c:v>
                </c:pt>
                <c:pt idx="4216">
                  <c:v>4217</c:v>
                </c:pt>
                <c:pt idx="4217">
                  <c:v>4218</c:v>
                </c:pt>
                <c:pt idx="4218">
                  <c:v>4219</c:v>
                </c:pt>
                <c:pt idx="4219">
                  <c:v>4220</c:v>
                </c:pt>
                <c:pt idx="4220">
                  <c:v>4221</c:v>
                </c:pt>
                <c:pt idx="4221">
                  <c:v>4222</c:v>
                </c:pt>
                <c:pt idx="4222">
                  <c:v>4223</c:v>
                </c:pt>
                <c:pt idx="4223">
                  <c:v>4224</c:v>
                </c:pt>
                <c:pt idx="4224">
                  <c:v>4225</c:v>
                </c:pt>
                <c:pt idx="4225">
                  <c:v>4226</c:v>
                </c:pt>
                <c:pt idx="4226">
                  <c:v>4227</c:v>
                </c:pt>
                <c:pt idx="4227">
                  <c:v>4228</c:v>
                </c:pt>
                <c:pt idx="4228">
                  <c:v>4229</c:v>
                </c:pt>
                <c:pt idx="4229">
                  <c:v>4230</c:v>
                </c:pt>
                <c:pt idx="4230">
                  <c:v>4231</c:v>
                </c:pt>
                <c:pt idx="4231">
                  <c:v>4232</c:v>
                </c:pt>
                <c:pt idx="4232">
                  <c:v>4233</c:v>
                </c:pt>
                <c:pt idx="4233">
                  <c:v>4234</c:v>
                </c:pt>
                <c:pt idx="4234">
                  <c:v>4235</c:v>
                </c:pt>
                <c:pt idx="4235">
                  <c:v>4236</c:v>
                </c:pt>
                <c:pt idx="4236">
                  <c:v>4237</c:v>
                </c:pt>
                <c:pt idx="4237">
                  <c:v>4238</c:v>
                </c:pt>
                <c:pt idx="4238">
                  <c:v>4239</c:v>
                </c:pt>
                <c:pt idx="4239">
                  <c:v>4240</c:v>
                </c:pt>
                <c:pt idx="4240">
                  <c:v>4241</c:v>
                </c:pt>
                <c:pt idx="4241">
                  <c:v>4242</c:v>
                </c:pt>
                <c:pt idx="4242">
                  <c:v>4243</c:v>
                </c:pt>
                <c:pt idx="4243">
                  <c:v>4244</c:v>
                </c:pt>
                <c:pt idx="4244">
                  <c:v>4245</c:v>
                </c:pt>
                <c:pt idx="4245">
                  <c:v>4246</c:v>
                </c:pt>
                <c:pt idx="4246">
                  <c:v>4247</c:v>
                </c:pt>
                <c:pt idx="4247">
                  <c:v>4248</c:v>
                </c:pt>
                <c:pt idx="4248">
                  <c:v>4249</c:v>
                </c:pt>
                <c:pt idx="4249">
                  <c:v>4250</c:v>
                </c:pt>
                <c:pt idx="4250">
                  <c:v>4251</c:v>
                </c:pt>
                <c:pt idx="4251">
                  <c:v>4252</c:v>
                </c:pt>
                <c:pt idx="4252">
                  <c:v>4253</c:v>
                </c:pt>
                <c:pt idx="4253">
                  <c:v>4254</c:v>
                </c:pt>
                <c:pt idx="4254">
                  <c:v>4255</c:v>
                </c:pt>
                <c:pt idx="4255">
                  <c:v>4256</c:v>
                </c:pt>
                <c:pt idx="4256">
                  <c:v>4257</c:v>
                </c:pt>
                <c:pt idx="4257">
                  <c:v>4258</c:v>
                </c:pt>
                <c:pt idx="4258">
                  <c:v>4259</c:v>
                </c:pt>
                <c:pt idx="4259">
                  <c:v>4260</c:v>
                </c:pt>
                <c:pt idx="4260">
                  <c:v>4261</c:v>
                </c:pt>
                <c:pt idx="4261">
                  <c:v>4262</c:v>
                </c:pt>
                <c:pt idx="4262">
                  <c:v>4263</c:v>
                </c:pt>
                <c:pt idx="4263">
                  <c:v>4264</c:v>
                </c:pt>
                <c:pt idx="4264">
                  <c:v>4265</c:v>
                </c:pt>
                <c:pt idx="4265">
                  <c:v>4266</c:v>
                </c:pt>
                <c:pt idx="4266">
                  <c:v>4267</c:v>
                </c:pt>
                <c:pt idx="4267">
                  <c:v>4268</c:v>
                </c:pt>
                <c:pt idx="4268">
                  <c:v>4269</c:v>
                </c:pt>
                <c:pt idx="4269">
                  <c:v>4270</c:v>
                </c:pt>
                <c:pt idx="4270">
                  <c:v>4271</c:v>
                </c:pt>
                <c:pt idx="4271">
                  <c:v>4272</c:v>
                </c:pt>
                <c:pt idx="4272">
                  <c:v>4273</c:v>
                </c:pt>
                <c:pt idx="4273">
                  <c:v>4274</c:v>
                </c:pt>
                <c:pt idx="4274">
                  <c:v>4275</c:v>
                </c:pt>
                <c:pt idx="4275">
                  <c:v>4276</c:v>
                </c:pt>
                <c:pt idx="4276">
                  <c:v>4277</c:v>
                </c:pt>
                <c:pt idx="4277">
                  <c:v>4278</c:v>
                </c:pt>
                <c:pt idx="4278">
                  <c:v>4279</c:v>
                </c:pt>
                <c:pt idx="4279">
                  <c:v>4280</c:v>
                </c:pt>
                <c:pt idx="4280">
                  <c:v>4281</c:v>
                </c:pt>
                <c:pt idx="4281">
                  <c:v>4282</c:v>
                </c:pt>
                <c:pt idx="4282">
                  <c:v>4283</c:v>
                </c:pt>
                <c:pt idx="4283">
                  <c:v>4284</c:v>
                </c:pt>
                <c:pt idx="4284">
                  <c:v>4285</c:v>
                </c:pt>
                <c:pt idx="4285">
                  <c:v>4286</c:v>
                </c:pt>
                <c:pt idx="4286">
                  <c:v>4287</c:v>
                </c:pt>
                <c:pt idx="4287">
                  <c:v>4288</c:v>
                </c:pt>
                <c:pt idx="4288">
                  <c:v>4289</c:v>
                </c:pt>
                <c:pt idx="4289">
                  <c:v>4290</c:v>
                </c:pt>
                <c:pt idx="4290">
                  <c:v>4291</c:v>
                </c:pt>
                <c:pt idx="4291">
                  <c:v>4292</c:v>
                </c:pt>
                <c:pt idx="4292">
                  <c:v>4293</c:v>
                </c:pt>
                <c:pt idx="4293">
                  <c:v>4294</c:v>
                </c:pt>
                <c:pt idx="4294">
                  <c:v>4295</c:v>
                </c:pt>
                <c:pt idx="4295">
                  <c:v>4296</c:v>
                </c:pt>
                <c:pt idx="4296">
                  <c:v>4297</c:v>
                </c:pt>
                <c:pt idx="4297">
                  <c:v>4298</c:v>
                </c:pt>
                <c:pt idx="4298">
                  <c:v>4299</c:v>
                </c:pt>
                <c:pt idx="4299">
                  <c:v>4300</c:v>
                </c:pt>
                <c:pt idx="4300">
                  <c:v>4301</c:v>
                </c:pt>
                <c:pt idx="4301">
                  <c:v>4302</c:v>
                </c:pt>
                <c:pt idx="4302">
                  <c:v>4303</c:v>
                </c:pt>
                <c:pt idx="4303">
                  <c:v>4304</c:v>
                </c:pt>
                <c:pt idx="4304">
                  <c:v>4305</c:v>
                </c:pt>
                <c:pt idx="4305">
                  <c:v>4306</c:v>
                </c:pt>
                <c:pt idx="4306">
                  <c:v>4307</c:v>
                </c:pt>
                <c:pt idx="4307">
                  <c:v>4308</c:v>
                </c:pt>
                <c:pt idx="4308">
                  <c:v>4309</c:v>
                </c:pt>
                <c:pt idx="4309">
                  <c:v>4310</c:v>
                </c:pt>
                <c:pt idx="4310">
                  <c:v>4311</c:v>
                </c:pt>
                <c:pt idx="4311">
                  <c:v>4312</c:v>
                </c:pt>
                <c:pt idx="4312">
                  <c:v>4313</c:v>
                </c:pt>
                <c:pt idx="4313">
                  <c:v>4314</c:v>
                </c:pt>
                <c:pt idx="4314">
                  <c:v>4315</c:v>
                </c:pt>
                <c:pt idx="4315">
                  <c:v>4316</c:v>
                </c:pt>
                <c:pt idx="4316">
                  <c:v>4317</c:v>
                </c:pt>
                <c:pt idx="4317">
                  <c:v>4318</c:v>
                </c:pt>
                <c:pt idx="4318">
                  <c:v>4319</c:v>
                </c:pt>
                <c:pt idx="4319">
                  <c:v>4320</c:v>
                </c:pt>
                <c:pt idx="4320">
                  <c:v>4321</c:v>
                </c:pt>
                <c:pt idx="4321">
                  <c:v>4322</c:v>
                </c:pt>
                <c:pt idx="4322">
                  <c:v>4323</c:v>
                </c:pt>
                <c:pt idx="4323">
                  <c:v>4324</c:v>
                </c:pt>
                <c:pt idx="4324">
                  <c:v>4325</c:v>
                </c:pt>
                <c:pt idx="4325">
                  <c:v>4326</c:v>
                </c:pt>
                <c:pt idx="4326">
                  <c:v>4327</c:v>
                </c:pt>
                <c:pt idx="4327">
                  <c:v>4328</c:v>
                </c:pt>
                <c:pt idx="4328">
                  <c:v>4329</c:v>
                </c:pt>
                <c:pt idx="4329">
                  <c:v>4330</c:v>
                </c:pt>
                <c:pt idx="4330">
                  <c:v>4331</c:v>
                </c:pt>
                <c:pt idx="4331">
                  <c:v>4332</c:v>
                </c:pt>
                <c:pt idx="4332">
                  <c:v>4333</c:v>
                </c:pt>
                <c:pt idx="4333">
                  <c:v>4334</c:v>
                </c:pt>
                <c:pt idx="4334">
                  <c:v>4335</c:v>
                </c:pt>
                <c:pt idx="4335">
                  <c:v>4336</c:v>
                </c:pt>
                <c:pt idx="4336">
                  <c:v>4337</c:v>
                </c:pt>
                <c:pt idx="4337">
                  <c:v>4338</c:v>
                </c:pt>
                <c:pt idx="4338">
                  <c:v>4339</c:v>
                </c:pt>
                <c:pt idx="4339">
                  <c:v>4340</c:v>
                </c:pt>
                <c:pt idx="4340">
                  <c:v>4341</c:v>
                </c:pt>
                <c:pt idx="4341">
                  <c:v>4342</c:v>
                </c:pt>
                <c:pt idx="4342">
                  <c:v>4343</c:v>
                </c:pt>
                <c:pt idx="4343">
                  <c:v>4344</c:v>
                </c:pt>
                <c:pt idx="4344">
                  <c:v>4345</c:v>
                </c:pt>
                <c:pt idx="4345">
                  <c:v>4346</c:v>
                </c:pt>
                <c:pt idx="4346">
                  <c:v>4347</c:v>
                </c:pt>
                <c:pt idx="4347">
                  <c:v>4348</c:v>
                </c:pt>
                <c:pt idx="4348">
                  <c:v>4349</c:v>
                </c:pt>
                <c:pt idx="4349">
                  <c:v>4350</c:v>
                </c:pt>
                <c:pt idx="4350">
                  <c:v>4351</c:v>
                </c:pt>
                <c:pt idx="4351">
                  <c:v>4352</c:v>
                </c:pt>
                <c:pt idx="4352">
                  <c:v>4353</c:v>
                </c:pt>
                <c:pt idx="4353">
                  <c:v>4354</c:v>
                </c:pt>
                <c:pt idx="4354">
                  <c:v>4355</c:v>
                </c:pt>
                <c:pt idx="4355">
                  <c:v>4356</c:v>
                </c:pt>
                <c:pt idx="4356">
                  <c:v>4357</c:v>
                </c:pt>
                <c:pt idx="4357">
                  <c:v>4358</c:v>
                </c:pt>
                <c:pt idx="4358">
                  <c:v>4359</c:v>
                </c:pt>
                <c:pt idx="4359">
                  <c:v>4360</c:v>
                </c:pt>
                <c:pt idx="4360">
                  <c:v>4361</c:v>
                </c:pt>
                <c:pt idx="4361">
                  <c:v>4362</c:v>
                </c:pt>
                <c:pt idx="4362">
                  <c:v>4363</c:v>
                </c:pt>
                <c:pt idx="4363">
                  <c:v>4364</c:v>
                </c:pt>
                <c:pt idx="4364">
                  <c:v>4365</c:v>
                </c:pt>
                <c:pt idx="4365">
                  <c:v>4366</c:v>
                </c:pt>
                <c:pt idx="4366">
                  <c:v>4367</c:v>
                </c:pt>
                <c:pt idx="4367">
                  <c:v>4368</c:v>
                </c:pt>
                <c:pt idx="4368">
                  <c:v>4369</c:v>
                </c:pt>
                <c:pt idx="4369">
                  <c:v>4370</c:v>
                </c:pt>
                <c:pt idx="4370">
                  <c:v>4371</c:v>
                </c:pt>
                <c:pt idx="4371">
                  <c:v>4372</c:v>
                </c:pt>
                <c:pt idx="4372">
                  <c:v>4373</c:v>
                </c:pt>
                <c:pt idx="4373">
                  <c:v>4374</c:v>
                </c:pt>
                <c:pt idx="4374">
                  <c:v>4375</c:v>
                </c:pt>
                <c:pt idx="4375">
                  <c:v>4376</c:v>
                </c:pt>
                <c:pt idx="4376">
                  <c:v>4377</c:v>
                </c:pt>
                <c:pt idx="4377">
                  <c:v>4378</c:v>
                </c:pt>
                <c:pt idx="4378">
                  <c:v>4379</c:v>
                </c:pt>
                <c:pt idx="4379">
                  <c:v>4380</c:v>
                </c:pt>
                <c:pt idx="4380">
                  <c:v>4381</c:v>
                </c:pt>
                <c:pt idx="4381">
                  <c:v>4382</c:v>
                </c:pt>
                <c:pt idx="4382">
                  <c:v>4383</c:v>
                </c:pt>
                <c:pt idx="4383">
                  <c:v>4384</c:v>
                </c:pt>
                <c:pt idx="4384">
                  <c:v>4385</c:v>
                </c:pt>
                <c:pt idx="4385">
                  <c:v>4386</c:v>
                </c:pt>
                <c:pt idx="4386">
                  <c:v>4387</c:v>
                </c:pt>
                <c:pt idx="4387">
                  <c:v>4388</c:v>
                </c:pt>
                <c:pt idx="4388">
                  <c:v>4389</c:v>
                </c:pt>
                <c:pt idx="4389">
                  <c:v>4390</c:v>
                </c:pt>
                <c:pt idx="4390">
                  <c:v>4391</c:v>
                </c:pt>
                <c:pt idx="4391">
                  <c:v>4392</c:v>
                </c:pt>
                <c:pt idx="4392">
                  <c:v>4393</c:v>
                </c:pt>
                <c:pt idx="4393">
                  <c:v>4394</c:v>
                </c:pt>
                <c:pt idx="4394">
                  <c:v>4395</c:v>
                </c:pt>
                <c:pt idx="4395">
                  <c:v>4396</c:v>
                </c:pt>
                <c:pt idx="4396">
                  <c:v>4397</c:v>
                </c:pt>
                <c:pt idx="4397">
                  <c:v>4398</c:v>
                </c:pt>
                <c:pt idx="4398">
                  <c:v>4399</c:v>
                </c:pt>
                <c:pt idx="4399">
                  <c:v>4400</c:v>
                </c:pt>
                <c:pt idx="4400">
                  <c:v>4401</c:v>
                </c:pt>
                <c:pt idx="4401">
                  <c:v>4402</c:v>
                </c:pt>
                <c:pt idx="4402">
                  <c:v>4403</c:v>
                </c:pt>
                <c:pt idx="4403">
                  <c:v>4404</c:v>
                </c:pt>
                <c:pt idx="4404">
                  <c:v>4405</c:v>
                </c:pt>
                <c:pt idx="4405">
                  <c:v>4406</c:v>
                </c:pt>
                <c:pt idx="4406">
                  <c:v>4407</c:v>
                </c:pt>
                <c:pt idx="4407">
                  <c:v>4408</c:v>
                </c:pt>
                <c:pt idx="4408">
                  <c:v>4409</c:v>
                </c:pt>
                <c:pt idx="4409">
                  <c:v>4410</c:v>
                </c:pt>
                <c:pt idx="4410">
                  <c:v>4411</c:v>
                </c:pt>
                <c:pt idx="4411">
                  <c:v>4412</c:v>
                </c:pt>
                <c:pt idx="4412">
                  <c:v>4413</c:v>
                </c:pt>
                <c:pt idx="4413">
                  <c:v>4414</c:v>
                </c:pt>
                <c:pt idx="4414">
                  <c:v>4415</c:v>
                </c:pt>
                <c:pt idx="4415">
                  <c:v>4416</c:v>
                </c:pt>
                <c:pt idx="4416">
                  <c:v>4417</c:v>
                </c:pt>
                <c:pt idx="4417">
                  <c:v>4418</c:v>
                </c:pt>
                <c:pt idx="4418">
                  <c:v>4419</c:v>
                </c:pt>
                <c:pt idx="4419">
                  <c:v>4420</c:v>
                </c:pt>
                <c:pt idx="4420">
                  <c:v>4421</c:v>
                </c:pt>
                <c:pt idx="4421">
                  <c:v>4422</c:v>
                </c:pt>
                <c:pt idx="4422">
                  <c:v>4423</c:v>
                </c:pt>
                <c:pt idx="4423">
                  <c:v>4424</c:v>
                </c:pt>
                <c:pt idx="4424">
                  <c:v>4425</c:v>
                </c:pt>
                <c:pt idx="4425">
                  <c:v>4426</c:v>
                </c:pt>
                <c:pt idx="4426">
                  <c:v>4427</c:v>
                </c:pt>
                <c:pt idx="4427">
                  <c:v>4428</c:v>
                </c:pt>
                <c:pt idx="4428">
                  <c:v>4429</c:v>
                </c:pt>
                <c:pt idx="4429">
                  <c:v>4430</c:v>
                </c:pt>
                <c:pt idx="4430">
                  <c:v>4431</c:v>
                </c:pt>
                <c:pt idx="4431">
                  <c:v>4432</c:v>
                </c:pt>
                <c:pt idx="4432">
                  <c:v>4433</c:v>
                </c:pt>
                <c:pt idx="4433">
                  <c:v>4434</c:v>
                </c:pt>
                <c:pt idx="4434">
                  <c:v>4435</c:v>
                </c:pt>
                <c:pt idx="4435">
                  <c:v>4436</c:v>
                </c:pt>
                <c:pt idx="4436">
                  <c:v>4437</c:v>
                </c:pt>
                <c:pt idx="4437">
                  <c:v>4438</c:v>
                </c:pt>
                <c:pt idx="4438">
                  <c:v>4439</c:v>
                </c:pt>
                <c:pt idx="4439">
                  <c:v>4440</c:v>
                </c:pt>
                <c:pt idx="4440">
                  <c:v>4441</c:v>
                </c:pt>
                <c:pt idx="4441">
                  <c:v>4442</c:v>
                </c:pt>
                <c:pt idx="4442">
                  <c:v>4443</c:v>
                </c:pt>
                <c:pt idx="4443">
                  <c:v>4444</c:v>
                </c:pt>
                <c:pt idx="4444">
                  <c:v>4445</c:v>
                </c:pt>
                <c:pt idx="4445">
                  <c:v>4446</c:v>
                </c:pt>
                <c:pt idx="4446">
                  <c:v>4447</c:v>
                </c:pt>
                <c:pt idx="4447">
                  <c:v>4448</c:v>
                </c:pt>
                <c:pt idx="4448">
                  <c:v>4449</c:v>
                </c:pt>
                <c:pt idx="4449">
                  <c:v>4450</c:v>
                </c:pt>
                <c:pt idx="4450">
                  <c:v>4451</c:v>
                </c:pt>
                <c:pt idx="4451">
                  <c:v>4452</c:v>
                </c:pt>
                <c:pt idx="4452">
                  <c:v>4453</c:v>
                </c:pt>
                <c:pt idx="4453">
                  <c:v>4454</c:v>
                </c:pt>
                <c:pt idx="4454">
                  <c:v>4455</c:v>
                </c:pt>
                <c:pt idx="4455">
                  <c:v>4456</c:v>
                </c:pt>
                <c:pt idx="4456">
                  <c:v>4457</c:v>
                </c:pt>
                <c:pt idx="4457">
                  <c:v>4458</c:v>
                </c:pt>
                <c:pt idx="4458">
                  <c:v>4459</c:v>
                </c:pt>
                <c:pt idx="4459">
                  <c:v>4460</c:v>
                </c:pt>
                <c:pt idx="4460">
                  <c:v>4461</c:v>
                </c:pt>
                <c:pt idx="4461">
                  <c:v>4462</c:v>
                </c:pt>
                <c:pt idx="4462">
                  <c:v>4463</c:v>
                </c:pt>
                <c:pt idx="4463">
                  <c:v>4464</c:v>
                </c:pt>
                <c:pt idx="4464">
                  <c:v>4465</c:v>
                </c:pt>
                <c:pt idx="4465">
                  <c:v>4466</c:v>
                </c:pt>
                <c:pt idx="4466">
                  <c:v>4467</c:v>
                </c:pt>
                <c:pt idx="4467">
                  <c:v>4468</c:v>
                </c:pt>
                <c:pt idx="4468">
                  <c:v>4469</c:v>
                </c:pt>
                <c:pt idx="4469">
                  <c:v>4470</c:v>
                </c:pt>
                <c:pt idx="4470">
                  <c:v>4471</c:v>
                </c:pt>
                <c:pt idx="4471">
                  <c:v>4472</c:v>
                </c:pt>
                <c:pt idx="4472">
                  <c:v>4473</c:v>
                </c:pt>
                <c:pt idx="4473">
                  <c:v>4474</c:v>
                </c:pt>
                <c:pt idx="4474">
                  <c:v>4475</c:v>
                </c:pt>
                <c:pt idx="4475">
                  <c:v>4476</c:v>
                </c:pt>
                <c:pt idx="4476">
                  <c:v>4477</c:v>
                </c:pt>
                <c:pt idx="4477">
                  <c:v>4478</c:v>
                </c:pt>
                <c:pt idx="4478">
                  <c:v>4479</c:v>
                </c:pt>
                <c:pt idx="4479">
                  <c:v>4480</c:v>
                </c:pt>
                <c:pt idx="4480">
                  <c:v>4481</c:v>
                </c:pt>
                <c:pt idx="4481">
                  <c:v>4482</c:v>
                </c:pt>
                <c:pt idx="4482">
                  <c:v>4483</c:v>
                </c:pt>
                <c:pt idx="4483">
                  <c:v>4484</c:v>
                </c:pt>
                <c:pt idx="4484">
                  <c:v>4485</c:v>
                </c:pt>
                <c:pt idx="4485">
                  <c:v>4486</c:v>
                </c:pt>
                <c:pt idx="4486">
                  <c:v>4487</c:v>
                </c:pt>
                <c:pt idx="4487">
                  <c:v>4488</c:v>
                </c:pt>
                <c:pt idx="4488">
                  <c:v>4489</c:v>
                </c:pt>
                <c:pt idx="4489">
                  <c:v>4490</c:v>
                </c:pt>
                <c:pt idx="4490">
                  <c:v>4491</c:v>
                </c:pt>
                <c:pt idx="4491">
                  <c:v>4492</c:v>
                </c:pt>
                <c:pt idx="4492">
                  <c:v>4493</c:v>
                </c:pt>
                <c:pt idx="4493">
                  <c:v>4494</c:v>
                </c:pt>
                <c:pt idx="4494">
                  <c:v>4495</c:v>
                </c:pt>
                <c:pt idx="4495">
                  <c:v>4496</c:v>
                </c:pt>
                <c:pt idx="4496">
                  <c:v>4497</c:v>
                </c:pt>
                <c:pt idx="4497">
                  <c:v>4498</c:v>
                </c:pt>
                <c:pt idx="4498">
                  <c:v>4499</c:v>
                </c:pt>
                <c:pt idx="4499">
                  <c:v>4500</c:v>
                </c:pt>
                <c:pt idx="4500">
                  <c:v>4501</c:v>
                </c:pt>
                <c:pt idx="4501">
                  <c:v>4502</c:v>
                </c:pt>
                <c:pt idx="4502">
                  <c:v>4503</c:v>
                </c:pt>
                <c:pt idx="4503">
                  <c:v>4504</c:v>
                </c:pt>
                <c:pt idx="4504">
                  <c:v>4505</c:v>
                </c:pt>
                <c:pt idx="4505">
                  <c:v>4506</c:v>
                </c:pt>
                <c:pt idx="4506">
                  <c:v>4507</c:v>
                </c:pt>
                <c:pt idx="4507">
                  <c:v>4508</c:v>
                </c:pt>
                <c:pt idx="4508">
                  <c:v>4509</c:v>
                </c:pt>
                <c:pt idx="4509">
                  <c:v>4510</c:v>
                </c:pt>
                <c:pt idx="4510">
                  <c:v>4511</c:v>
                </c:pt>
                <c:pt idx="4511">
                  <c:v>4512</c:v>
                </c:pt>
                <c:pt idx="4512">
                  <c:v>4513</c:v>
                </c:pt>
                <c:pt idx="4513">
                  <c:v>4514</c:v>
                </c:pt>
                <c:pt idx="4514">
                  <c:v>4515</c:v>
                </c:pt>
                <c:pt idx="4515">
                  <c:v>4516</c:v>
                </c:pt>
                <c:pt idx="4516">
                  <c:v>4517</c:v>
                </c:pt>
                <c:pt idx="4517">
                  <c:v>4518</c:v>
                </c:pt>
                <c:pt idx="4518">
                  <c:v>4519</c:v>
                </c:pt>
                <c:pt idx="4519">
                  <c:v>4520</c:v>
                </c:pt>
                <c:pt idx="4520">
                  <c:v>4521</c:v>
                </c:pt>
                <c:pt idx="4521">
                  <c:v>4522</c:v>
                </c:pt>
                <c:pt idx="4522">
                  <c:v>4523</c:v>
                </c:pt>
                <c:pt idx="4523">
                  <c:v>4524</c:v>
                </c:pt>
                <c:pt idx="4524">
                  <c:v>4525</c:v>
                </c:pt>
                <c:pt idx="4525">
                  <c:v>4526</c:v>
                </c:pt>
                <c:pt idx="4526">
                  <c:v>4527</c:v>
                </c:pt>
                <c:pt idx="4527">
                  <c:v>4528</c:v>
                </c:pt>
                <c:pt idx="4528">
                  <c:v>4529</c:v>
                </c:pt>
                <c:pt idx="4529">
                  <c:v>4530</c:v>
                </c:pt>
                <c:pt idx="4530">
                  <c:v>4531</c:v>
                </c:pt>
                <c:pt idx="4531">
                  <c:v>4532</c:v>
                </c:pt>
                <c:pt idx="4532">
                  <c:v>4533</c:v>
                </c:pt>
                <c:pt idx="4533">
                  <c:v>4534</c:v>
                </c:pt>
                <c:pt idx="4534">
                  <c:v>4535</c:v>
                </c:pt>
                <c:pt idx="4535">
                  <c:v>4536</c:v>
                </c:pt>
                <c:pt idx="4536">
                  <c:v>4537</c:v>
                </c:pt>
                <c:pt idx="4537">
                  <c:v>4538</c:v>
                </c:pt>
                <c:pt idx="4538">
                  <c:v>4539</c:v>
                </c:pt>
                <c:pt idx="4539">
                  <c:v>4540</c:v>
                </c:pt>
                <c:pt idx="4540">
                  <c:v>4541</c:v>
                </c:pt>
                <c:pt idx="4541">
                  <c:v>4542</c:v>
                </c:pt>
                <c:pt idx="4542">
                  <c:v>4543</c:v>
                </c:pt>
                <c:pt idx="4543">
                  <c:v>4544</c:v>
                </c:pt>
                <c:pt idx="4544">
                  <c:v>4545</c:v>
                </c:pt>
                <c:pt idx="4545">
                  <c:v>4546</c:v>
                </c:pt>
                <c:pt idx="4546">
                  <c:v>4547</c:v>
                </c:pt>
                <c:pt idx="4547">
                  <c:v>4548</c:v>
                </c:pt>
                <c:pt idx="4548">
                  <c:v>4549</c:v>
                </c:pt>
                <c:pt idx="4549">
                  <c:v>4550</c:v>
                </c:pt>
                <c:pt idx="4550">
                  <c:v>4551</c:v>
                </c:pt>
                <c:pt idx="4551">
                  <c:v>4552</c:v>
                </c:pt>
                <c:pt idx="4552">
                  <c:v>4553</c:v>
                </c:pt>
                <c:pt idx="4553">
                  <c:v>4554</c:v>
                </c:pt>
                <c:pt idx="4554">
                  <c:v>4555</c:v>
                </c:pt>
                <c:pt idx="4555">
                  <c:v>4556</c:v>
                </c:pt>
                <c:pt idx="4556">
                  <c:v>4557</c:v>
                </c:pt>
                <c:pt idx="4557">
                  <c:v>4558</c:v>
                </c:pt>
                <c:pt idx="4558">
                  <c:v>4559</c:v>
                </c:pt>
                <c:pt idx="4559">
                  <c:v>4560</c:v>
                </c:pt>
                <c:pt idx="4560">
                  <c:v>4561</c:v>
                </c:pt>
                <c:pt idx="4561">
                  <c:v>4562</c:v>
                </c:pt>
                <c:pt idx="4562">
                  <c:v>4563</c:v>
                </c:pt>
                <c:pt idx="4563">
                  <c:v>4564</c:v>
                </c:pt>
                <c:pt idx="4564">
                  <c:v>4565</c:v>
                </c:pt>
                <c:pt idx="4565">
                  <c:v>4566</c:v>
                </c:pt>
                <c:pt idx="4566">
                  <c:v>4567</c:v>
                </c:pt>
                <c:pt idx="4567">
                  <c:v>4568</c:v>
                </c:pt>
                <c:pt idx="4568">
                  <c:v>4569</c:v>
                </c:pt>
                <c:pt idx="4569">
                  <c:v>4570</c:v>
                </c:pt>
                <c:pt idx="4570">
                  <c:v>4571</c:v>
                </c:pt>
                <c:pt idx="4571">
                  <c:v>4572</c:v>
                </c:pt>
                <c:pt idx="4572">
                  <c:v>4573</c:v>
                </c:pt>
                <c:pt idx="4573">
                  <c:v>4574</c:v>
                </c:pt>
                <c:pt idx="4574">
                  <c:v>4575</c:v>
                </c:pt>
                <c:pt idx="4575">
                  <c:v>4576</c:v>
                </c:pt>
                <c:pt idx="4576">
                  <c:v>4577</c:v>
                </c:pt>
                <c:pt idx="4577">
                  <c:v>4578</c:v>
                </c:pt>
                <c:pt idx="4578">
                  <c:v>4579</c:v>
                </c:pt>
                <c:pt idx="4579">
                  <c:v>4580</c:v>
                </c:pt>
                <c:pt idx="4580">
                  <c:v>4581</c:v>
                </c:pt>
                <c:pt idx="4581">
                  <c:v>4582</c:v>
                </c:pt>
                <c:pt idx="4582">
                  <c:v>4583</c:v>
                </c:pt>
                <c:pt idx="4583">
                  <c:v>4584</c:v>
                </c:pt>
                <c:pt idx="4584">
                  <c:v>4585</c:v>
                </c:pt>
                <c:pt idx="4585">
                  <c:v>4586</c:v>
                </c:pt>
                <c:pt idx="4586">
                  <c:v>4587</c:v>
                </c:pt>
                <c:pt idx="4587">
                  <c:v>4588</c:v>
                </c:pt>
                <c:pt idx="4588">
                  <c:v>4589</c:v>
                </c:pt>
                <c:pt idx="4589">
                  <c:v>4590</c:v>
                </c:pt>
                <c:pt idx="4590">
                  <c:v>4591</c:v>
                </c:pt>
                <c:pt idx="4591">
                  <c:v>4592</c:v>
                </c:pt>
                <c:pt idx="4592">
                  <c:v>4593</c:v>
                </c:pt>
                <c:pt idx="4593">
                  <c:v>4594</c:v>
                </c:pt>
                <c:pt idx="4594">
                  <c:v>4595</c:v>
                </c:pt>
                <c:pt idx="4595">
                  <c:v>4596</c:v>
                </c:pt>
                <c:pt idx="4596">
                  <c:v>4597</c:v>
                </c:pt>
                <c:pt idx="4597">
                  <c:v>4598</c:v>
                </c:pt>
                <c:pt idx="4598">
                  <c:v>4599</c:v>
                </c:pt>
                <c:pt idx="4599">
                  <c:v>4600</c:v>
                </c:pt>
                <c:pt idx="4600">
                  <c:v>4601</c:v>
                </c:pt>
                <c:pt idx="4601">
                  <c:v>4602</c:v>
                </c:pt>
                <c:pt idx="4602">
                  <c:v>4603</c:v>
                </c:pt>
                <c:pt idx="4603">
                  <c:v>4604</c:v>
                </c:pt>
                <c:pt idx="4604">
                  <c:v>4605</c:v>
                </c:pt>
                <c:pt idx="4605">
                  <c:v>4606</c:v>
                </c:pt>
                <c:pt idx="4606">
                  <c:v>4607</c:v>
                </c:pt>
                <c:pt idx="4607">
                  <c:v>4608</c:v>
                </c:pt>
                <c:pt idx="4608">
                  <c:v>4609</c:v>
                </c:pt>
                <c:pt idx="4609">
                  <c:v>4610</c:v>
                </c:pt>
                <c:pt idx="4610">
                  <c:v>4611</c:v>
                </c:pt>
                <c:pt idx="4611">
                  <c:v>4612</c:v>
                </c:pt>
                <c:pt idx="4612">
                  <c:v>4613</c:v>
                </c:pt>
                <c:pt idx="4613">
                  <c:v>4614</c:v>
                </c:pt>
                <c:pt idx="4614">
                  <c:v>4615</c:v>
                </c:pt>
                <c:pt idx="4615">
                  <c:v>4616</c:v>
                </c:pt>
                <c:pt idx="4616">
                  <c:v>4617</c:v>
                </c:pt>
                <c:pt idx="4617">
                  <c:v>4618</c:v>
                </c:pt>
                <c:pt idx="4618">
                  <c:v>4619</c:v>
                </c:pt>
                <c:pt idx="4619">
                  <c:v>4620</c:v>
                </c:pt>
                <c:pt idx="4620">
                  <c:v>4621</c:v>
                </c:pt>
                <c:pt idx="4621">
                  <c:v>4622</c:v>
                </c:pt>
                <c:pt idx="4622">
                  <c:v>4623</c:v>
                </c:pt>
                <c:pt idx="4623">
                  <c:v>4624</c:v>
                </c:pt>
                <c:pt idx="4624">
                  <c:v>4625</c:v>
                </c:pt>
                <c:pt idx="4625">
                  <c:v>4626</c:v>
                </c:pt>
                <c:pt idx="4626">
                  <c:v>4627</c:v>
                </c:pt>
                <c:pt idx="4627">
                  <c:v>4628</c:v>
                </c:pt>
                <c:pt idx="4628">
                  <c:v>4629</c:v>
                </c:pt>
                <c:pt idx="4629">
                  <c:v>4630</c:v>
                </c:pt>
                <c:pt idx="4630">
                  <c:v>4631</c:v>
                </c:pt>
                <c:pt idx="4631">
                  <c:v>4632</c:v>
                </c:pt>
                <c:pt idx="4632">
                  <c:v>4633</c:v>
                </c:pt>
                <c:pt idx="4633">
                  <c:v>4634</c:v>
                </c:pt>
                <c:pt idx="4634">
                  <c:v>4635</c:v>
                </c:pt>
                <c:pt idx="4635">
                  <c:v>4636</c:v>
                </c:pt>
                <c:pt idx="4636">
                  <c:v>4637</c:v>
                </c:pt>
                <c:pt idx="4637">
                  <c:v>4638</c:v>
                </c:pt>
                <c:pt idx="4638">
                  <c:v>4639</c:v>
                </c:pt>
                <c:pt idx="4639">
                  <c:v>4640</c:v>
                </c:pt>
                <c:pt idx="4640">
                  <c:v>4641</c:v>
                </c:pt>
                <c:pt idx="4641">
                  <c:v>4642</c:v>
                </c:pt>
                <c:pt idx="4642">
                  <c:v>4643</c:v>
                </c:pt>
                <c:pt idx="4643">
                  <c:v>4644</c:v>
                </c:pt>
                <c:pt idx="4644">
                  <c:v>4645</c:v>
                </c:pt>
                <c:pt idx="4645">
                  <c:v>4646</c:v>
                </c:pt>
                <c:pt idx="4646">
                  <c:v>4647</c:v>
                </c:pt>
                <c:pt idx="4647">
                  <c:v>4648</c:v>
                </c:pt>
                <c:pt idx="4648">
                  <c:v>4649</c:v>
                </c:pt>
                <c:pt idx="4649">
                  <c:v>4650</c:v>
                </c:pt>
                <c:pt idx="4650">
                  <c:v>4651</c:v>
                </c:pt>
                <c:pt idx="4651">
                  <c:v>4652</c:v>
                </c:pt>
                <c:pt idx="4652">
                  <c:v>4653</c:v>
                </c:pt>
                <c:pt idx="4653">
                  <c:v>4654</c:v>
                </c:pt>
                <c:pt idx="4654">
                  <c:v>4655</c:v>
                </c:pt>
                <c:pt idx="4655">
                  <c:v>4656</c:v>
                </c:pt>
                <c:pt idx="4656">
                  <c:v>4657</c:v>
                </c:pt>
                <c:pt idx="4657">
                  <c:v>4658</c:v>
                </c:pt>
                <c:pt idx="4658">
                  <c:v>4659</c:v>
                </c:pt>
                <c:pt idx="4659">
                  <c:v>4660</c:v>
                </c:pt>
                <c:pt idx="4660">
                  <c:v>4661</c:v>
                </c:pt>
                <c:pt idx="4661">
                  <c:v>4662</c:v>
                </c:pt>
                <c:pt idx="4662">
                  <c:v>4663</c:v>
                </c:pt>
                <c:pt idx="4663">
                  <c:v>4664</c:v>
                </c:pt>
                <c:pt idx="4664">
                  <c:v>4665</c:v>
                </c:pt>
                <c:pt idx="4665">
                  <c:v>4666</c:v>
                </c:pt>
                <c:pt idx="4666">
                  <c:v>4667</c:v>
                </c:pt>
                <c:pt idx="4667">
                  <c:v>4668</c:v>
                </c:pt>
                <c:pt idx="4668">
                  <c:v>4669</c:v>
                </c:pt>
                <c:pt idx="4669">
                  <c:v>4670</c:v>
                </c:pt>
                <c:pt idx="4670">
                  <c:v>4671</c:v>
                </c:pt>
                <c:pt idx="4671">
                  <c:v>4672</c:v>
                </c:pt>
                <c:pt idx="4672">
                  <c:v>4673</c:v>
                </c:pt>
                <c:pt idx="4673">
                  <c:v>4674</c:v>
                </c:pt>
                <c:pt idx="4674">
                  <c:v>4675</c:v>
                </c:pt>
                <c:pt idx="4675">
                  <c:v>4676</c:v>
                </c:pt>
                <c:pt idx="4676">
                  <c:v>4677</c:v>
                </c:pt>
                <c:pt idx="4677">
                  <c:v>4678</c:v>
                </c:pt>
                <c:pt idx="4678">
                  <c:v>4679</c:v>
                </c:pt>
                <c:pt idx="4679">
                  <c:v>4680</c:v>
                </c:pt>
                <c:pt idx="4680">
                  <c:v>4681</c:v>
                </c:pt>
                <c:pt idx="4681">
                  <c:v>4682</c:v>
                </c:pt>
                <c:pt idx="4682">
                  <c:v>4683</c:v>
                </c:pt>
                <c:pt idx="4683">
                  <c:v>4684</c:v>
                </c:pt>
                <c:pt idx="4684">
                  <c:v>4685</c:v>
                </c:pt>
                <c:pt idx="4685">
                  <c:v>4686</c:v>
                </c:pt>
                <c:pt idx="4686">
                  <c:v>4687</c:v>
                </c:pt>
                <c:pt idx="4687">
                  <c:v>4688</c:v>
                </c:pt>
                <c:pt idx="4688">
                  <c:v>4689</c:v>
                </c:pt>
                <c:pt idx="4689">
                  <c:v>4690</c:v>
                </c:pt>
                <c:pt idx="4690">
                  <c:v>4691</c:v>
                </c:pt>
                <c:pt idx="4691">
                  <c:v>4692</c:v>
                </c:pt>
                <c:pt idx="4692">
                  <c:v>4693</c:v>
                </c:pt>
                <c:pt idx="4693">
                  <c:v>4694</c:v>
                </c:pt>
                <c:pt idx="4694">
                  <c:v>4695</c:v>
                </c:pt>
                <c:pt idx="4695">
                  <c:v>4696</c:v>
                </c:pt>
                <c:pt idx="4696">
                  <c:v>4697</c:v>
                </c:pt>
                <c:pt idx="4697">
                  <c:v>4698</c:v>
                </c:pt>
                <c:pt idx="4698">
                  <c:v>4699</c:v>
                </c:pt>
                <c:pt idx="4699">
                  <c:v>4700</c:v>
                </c:pt>
                <c:pt idx="4700">
                  <c:v>4701</c:v>
                </c:pt>
                <c:pt idx="4701">
                  <c:v>4702</c:v>
                </c:pt>
                <c:pt idx="4702">
                  <c:v>4703</c:v>
                </c:pt>
                <c:pt idx="4703">
                  <c:v>4704</c:v>
                </c:pt>
                <c:pt idx="4704">
                  <c:v>4705</c:v>
                </c:pt>
                <c:pt idx="4705">
                  <c:v>4706</c:v>
                </c:pt>
                <c:pt idx="4706">
                  <c:v>4707</c:v>
                </c:pt>
                <c:pt idx="4707">
                  <c:v>4708</c:v>
                </c:pt>
                <c:pt idx="4708">
                  <c:v>4709</c:v>
                </c:pt>
                <c:pt idx="4709">
                  <c:v>4710</c:v>
                </c:pt>
                <c:pt idx="4710">
                  <c:v>4711</c:v>
                </c:pt>
                <c:pt idx="4711">
                  <c:v>4712</c:v>
                </c:pt>
                <c:pt idx="4712">
                  <c:v>4713</c:v>
                </c:pt>
                <c:pt idx="4713">
                  <c:v>4714</c:v>
                </c:pt>
                <c:pt idx="4714">
                  <c:v>4715</c:v>
                </c:pt>
                <c:pt idx="4715">
                  <c:v>4716</c:v>
                </c:pt>
                <c:pt idx="4716">
                  <c:v>4717</c:v>
                </c:pt>
                <c:pt idx="4717">
                  <c:v>4718</c:v>
                </c:pt>
                <c:pt idx="4718">
                  <c:v>4719</c:v>
                </c:pt>
                <c:pt idx="4719">
                  <c:v>4720</c:v>
                </c:pt>
                <c:pt idx="4720">
                  <c:v>4721</c:v>
                </c:pt>
                <c:pt idx="4721">
                  <c:v>4722</c:v>
                </c:pt>
                <c:pt idx="4722">
                  <c:v>4723</c:v>
                </c:pt>
                <c:pt idx="4723">
                  <c:v>4724</c:v>
                </c:pt>
                <c:pt idx="4724">
                  <c:v>4725</c:v>
                </c:pt>
                <c:pt idx="4725">
                  <c:v>4726</c:v>
                </c:pt>
                <c:pt idx="4726">
                  <c:v>4727</c:v>
                </c:pt>
                <c:pt idx="4727">
                  <c:v>4728</c:v>
                </c:pt>
                <c:pt idx="4728">
                  <c:v>4729</c:v>
                </c:pt>
                <c:pt idx="4729">
                  <c:v>4730</c:v>
                </c:pt>
                <c:pt idx="4730">
                  <c:v>4731</c:v>
                </c:pt>
                <c:pt idx="4731">
                  <c:v>4732</c:v>
                </c:pt>
                <c:pt idx="4732">
                  <c:v>4733</c:v>
                </c:pt>
                <c:pt idx="4733">
                  <c:v>4734</c:v>
                </c:pt>
                <c:pt idx="4734">
                  <c:v>4735</c:v>
                </c:pt>
                <c:pt idx="4735">
                  <c:v>4736</c:v>
                </c:pt>
                <c:pt idx="4736">
                  <c:v>4737</c:v>
                </c:pt>
                <c:pt idx="4737">
                  <c:v>4738</c:v>
                </c:pt>
                <c:pt idx="4738">
                  <c:v>4739</c:v>
                </c:pt>
                <c:pt idx="4739">
                  <c:v>4740</c:v>
                </c:pt>
                <c:pt idx="4740">
                  <c:v>4741</c:v>
                </c:pt>
                <c:pt idx="4741">
                  <c:v>4742</c:v>
                </c:pt>
                <c:pt idx="4742">
                  <c:v>4743</c:v>
                </c:pt>
                <c:pt idx="4743">
                  <c:v>4744</c:v>
                </c:pt>
                <c:pt idx="4744">
                  <c:v>4745</c:v>
                </c:pt>
                <c:pt idx="4745">
                  <c:v>4746</c:v>
                </c:pt>
                <c:pt idx="4746">
                  <c:v>4747</c:v>
                </c:pt>
                <c:pt idx="4747">
                  <c:v>4748</c:v>
                </c:pt>
                <c:pt idx="4748">
                  <c:v>4749</c:v>
                </c:pt>
                <c:pt idx="4749">
                  <c:v>4750</c:v>
                </c:pt>
                <c:pt idx="4750">
                  <c:v>4751</c:v>
                </c:pt>
                <c:pt idx="4751">
                  <c:v>4752</c:v>
                </c:pt>
                <c:pt idx="4752">
                  <c:v>4753</c:v>
                </c:pt>
                <c:pt idx="4753">
                  <c:v>4754</c:v>
                </c:pt>
                <c:pt idx="4754">
                  <c:v>4755</c:v>
                </c:pt>
                <c:pt idx="4755">
                  <c:v>4756</c:v>
                </c:pt>
                <c:pt idx="4756">
                  <c:v>4757</c:v>
                </c:pt>
                <c:pt idx="4757">
                  <c:v>4758</c:v>
                </c:pt>
                <c:pt idx="4758">
                  <c:v>4759</c:v>
                </c:pt>
                <c:pt idx="4759">
                  <c:v>4760</c:v>
                </c:pt>
                <c:pt idx="4760">
                  <c:v>4761</c:v>
                </c:pt>
                <c:pt idx="4761">
                  <c:v>4762</c:v>
                </c:pt>
                <c:pt idx="4762">
                  <c:v>4763</c:v>
                </c:pt>
                <c:pt idx="4763">
                  <c:v>4764</c:v>
                </c:pt>
                <c:pt idx="4764">
                  <c:v>4765</c:v>
                </c:pt>
                <c:pt idx="4765">
                  <c:v>4766</c:v>
                </c:pt>
                <c:pt idx="4766">
                  <c:v>4767</c:v>
                </c:pt>
                <c:pt idx="4767">
                  <c:v>4768</c:v>
                </c:pt>
                <c:pt idx="4768">
                  <c:v>4769</c:v>
                </c:pt>
                <c:pt idx="4769">
                  <c:v>4770</c:v>
                </c:pt>
                <c:pt idx="4770">
                  <c:v>4771</c:v>
                </c:pt>
                <c:pt idx="4771">
                  <c:v>4772</c:v>
                </c:pt>
                <c:pt idx="4772">
                  <c:v>4773</c:v>
                </c:pt>
                <c:pt idx="4773">
                  <c:v>4774</c:v>
                </c:pt>
                <c:pt idx="4774">
                  <c:v>4775</c:v>
                </c:pt>
                <c:pt idx="4775">
                  <c:v>4776</c:v>
                </c:pt>
                <c:pt idx="4776">
                  <c:v>4777</c:v>
                </c:pt>
                <c:pt idx="4777">
                  <c:v>4778</c:v>
                </c:pt>
                <c:pt idx="4778">
                  <c:v>4779</c:v>
                </c:pt>
                <c:pt idx="4779">
                  <c:v>4780</c:v>
                </c:pt>
                <c:pt idx="4780">
                  <c:v>4781</c:v>
                </c:pt>
                <c:pt idx="4781">
                  <c:v>4782</c:v>
                </c:pt>
                <c:pt idx="4782">
                  <c:v>4783</c:v>
                </c:pt>
                <c:pt idx="4783">
                  <c:v>4784</c:v>
                </c:pt>
                <c:pt idx="4784">
                  <c:v>4785</c:v>
                </c:pt>
                <c:pt idx="4785">
                  <c:v>4786</c:v>
                </c:pt>
                <c:pt idx="4786">
                  <c:v>4787</c:v>
                </c:pt>
                <c:pt idx="4787">
                  <c:v>4788</c:v>
                </c:pt>
                <c:pt idx="4788">
                  <c:v>4789</c:v>
                </c:pt>
                <c:pt idx="4789">
                  <c:v>4790</c:v>
                </c:pt>
                <c:pt idx="4790">
                  <c:v>4791</c:v>
                </c:pt>
                <c:pt idx="4791">
                  <c:v>4792</c:v>
                </c:pt>
                <c:pt idx="4792">
                  <c:v>4793</c:v>
                </c:pt>
                <c:pt idx="4793">
                  <c:v>4794</c:v>
                </c:pt>
                <c:pt idx="4794">
                  <c:v>4795</c:v>
                </c:pt>
                <c:pt idx="4795">
                  <c:v>4796</c:v>
                </c:pt>
                <c:pt idx="4796">
                  <c:v>4797</c:v>
                </c:pt>
                <c:pt idx="4797">
                  <c:v>4798</c:v>
                </c:pt>
                <c:pt idx="4798">
                  <c:v>4799</c:v>
                </c:pt>
                <c:pt idx="4799">
                  <c:v>4800</c:v>
                </c:pt>
                <c:pt idx="4800">
                  <c:v>4801</c:v>
                </c:pt>
                <c:pt idx="4801">
                  <c:v>4802</c:v>
                </c:pt>
                <c:pt idx="4802">
                  <c:v>4803</c:v>
                </c:pt>
                <c:pt idx="4803">
                  <c:v>4804</c:v>
                </c:pt>
                <c:pt idx="4804">
                  <c:v>4805</c:v>
                </c:pt>
                <c:pt idx="4805">
                  <c:v>4806</c:v>
                </c:pt>
                <c:pt idx="4806">
                  <c:v>4807</c:v>
                </c:pt>
                <c:pt idx="4807">
                  <c:v>4808</c:v>
                </c:pt>
                <c:pt idx="4808">
                  <c:v>4809</c:v>
                </c:pt>
                <c:pt idx="4809">
                  <c:v>4810</c:v>
                </c:pt>
                <c:pt idx="4810">
                  <c:v>4811</c:v>
                </c:pt>
                <c:pt idx="4811">
                  <c:v>4812</c:v>
                </c:pt>
                <c:pt idx="4812">
                  <c:v>4813</c:v>
                </c:pt>
                <c:pt idx="4813">
                  <c:v>4814</c:v>
                </c:pt>
                <c:pt idx="4814">
                  <c:v>4815</c:v>
                </c:pt>
                <c:pt idx="4815">
                  <c:v>4816</c:v>
                </c:pt>
                <c:pt idx="4816">
                  <c:v>4817</c:v>
                </c:pt>
                <c:pt idx="4817">
                  <c:v>4818</c:v>
                </c:pt>
                <c:pt idx="4818">
                  <c:v>4819</c:v>
                </c:pt>
                <c:pt idx="4819">
                  <c:v>4820</c:v>
                </c:pt>
                <c:pt idx="4820">
                  <c:v>4821</c:v>
                </c:pt>
                <c:pt idx="4821">
                  <c:v>4822</c:v>
                </c:pt>
                <c:pt idx="4822">
                  <c:v>4823</c:v>
                </c:pt>
                <c:pt idx="4823">
                  <c:v>4824</c:v>
                </c:pt>
                <c:pt idx="4824">
                  <c:v>4825</c:v>
                </c:pt>
                <c:pt idx="4825">
                  <c:v>4826</c:v>
                </c:pt>
                <c:pt idx="4826">
                  <c:v>4827</c:v>
                </c:pt>
                <c:pt idx="4827">
                  <c:v>4828</c:v>
                </c:pt>
                <c:pt idx="4828">
                  <c:v>4829</c:v>
                </c:pt>
                <c:pt idx="4829">
                  <c:v>4830</c:v>
                </c:pt>
                <c:pt idx="4830">
                  <c:v>4831</c:v>
                </c:pt>
                <c:pt idx="4831">
                  <c:v>4832</c:v>
                </c:pt>
                <c:pt idx="4832">
                  <c:v>4833</c:v>
                </c:pt>
                <c:pt idx="4833">
                  <c:v>4834</c:v>
                </c:pt>
                <c:pt idx="4834">
                  <c:v>4835</c:v>
                </c:pt>
                <c:pt idx="4835">
                  <c:v>4836</c:v>
                </c:pt>
                <c:pt idx="4836">
                  <c:v>4837</c:v>
                </c:pt>
                <c:pt idx="4837">
                  <c:v>4838</c:v>
                </c:pt>
                <c:pt idx="4838">
                  <c:v>4839</c:v>
                </c:pt>
                <c:pt idx="4839">
                  <c:v>4840</c:v>
                </c:pt>
                <c:pt idx="4840">
                  <c:v>4841</c:v>
                </c:pt>
                <c:pt idx="4841">
                  <c:v>4842</c:v>
                </c:pt>
                <c:pt idx="4842">
                  <c:v>4843</c:v>
                </c:pt>
                <c:pt idx="4843">
                  <c:v>4844</c:v>
                </c:pt>
                <c:pt idx="4844">
                  <c:v>4845</c:v>
                </c:pt>
                <c:pt idx="4845">
                  <c:v>4846</c:v>
                </c:pt>
                <c:pt idx="4846">
                  <c:v>4847</c:v>
                </c:pt>
                <c:pt idx="4847">
                  <c:v>4848</c:v>
                </c:pt>
                <c:pt idx="4848">
                  <c:v>4849</c:v>
                </c:pt>
                <c:pt idx="4849">
                  <c:v>4850</c:v>
                </c:pt>
                <c:pt idx="4850">
                  <c:v>4851</c:v>
                </c:pt>
                <c:pt idx="4851">
                  <c:v>4852</c:v>
                </c:pt>
                <c:pt idx="4852">
                  <c:v>4853</c:v>
                </c:pt>
                <c:pt idx="4853">
                  <c:v>4854</c:v>
                </c:pt>
                <c:pt idx="4854">
                  <c:v>4855</c:v>
                </c:pt>
                <c:pt idx="4855">
                  <c:v>4856</c:v>
                </c:pt>
                <c:pt idx="4856">
                  <c:v>4857</c:v>
                </c:pt>
                <c:pt idx="4857">
                  <c:v>4858</c:v>
                </c:pt>
                <c:pt idx="4858">
                  <c:v>4859</c:v>
                </c:pt>
                <c:pt idx="4859">
                  <c:v>4860</c:v>
                </c:pt>
                <c:pt idx="4860">
                  <c:v>4861</c:v>
                </c:pt>
                <c:pt idx="4861">
                  <c:v>4862</c:v>
                </c:pt>
                <c:pt idx="4862">
                  <c:v>4863</c:v>
                </c:pt>
                <c:pt idx="4863">
                  <c:v>4864</c:v>
                </c:pt>
                <c:pt idx="4864">
                  <c:v>4865</c:v>
                </c:pt>
                <c:pt idx="4865">
                  <c:v>4866</c:v>
                </c:pt>
                <c:pt idx="4866">
                  <c:v>4867</c:v>
                </c:pt>
                <c:pt idx="4867">
                  <c:v>4868</c:v>
                </c:pt>
                <c:pt idx="4868">
                  <c:v>4869</c:v>
                </c:pt>
                <c:pt idx="4869">
                  <c:v>4870</c:v>
                </c:pt>
                <c:pt idx="4870">
                  <c:v>4871</c:v>
                </c:pt>
                <c:pt idx="4871">
                  <c:v>4872</c:v>
                </c:pt>
                <c:pt idx="4872">
                  <c:v>4873</c:v>
                </c:pt>
                <c:pt idx="4873">
                  <c:v>4874</c:v>
                </c:pt>
                <c:pt idx="4874">
                  <c:v>4875</c:v>
                </c:pt>
                <c:pt idx="4875">
                  <c:v>4876</c:v>
                </c:pt>
                <c:pt idx="4876">
                  <c:v>4877</c:v>
                </c:pt>
                <c:pt idx="4877">
                  <c:v>4878</c:v>
                </c:pt>
                <c:pt idx="4878">
                  <c:v>4879</c:v>
                </c:pt>
                <c:pt idx="4879">
                  <c:v>4880</c:v>
                </c:pt>
                <c:pt idx="4880">
                  <c:v>4881</c:v>
                </c:pt>
                <c:pt idx="4881">
                  <c:v>4882</c:v>
                </c:pt>
                <c:pt idx="4882">
                  <c:v>4883</c:v>
                </c:pt>
                <c:pt idx="4883">
                  <c:v>4884</c:v>
                </c:pt>
                <c:pt idx="4884">
                  <c:v>4885</c:v>
                </c:pt>
                <c:pt idx="4885">
                  <c:v>4886</c:v>
                </c:pt>
                <c:pt idx="4886">
                  <c:v>4887</c:v>
                </c:pt>
                <c:pt idx="4887">
                  <c:v>4888</c:v>
                </c:pt>
                <c:pt idx="4888">
                  <c:v>4889</c:v>
                </c:pt>
                <c:pt idx="4889">
                  <c:v>4890</c:v>
                </c:pt>
                <c:pt idx="4890">
                  <c:v>4891</c:v>
                </c:pt>
                <c:pt idx="4891">
                  <c:v>4892</c:v>
                </c:pt>
                <c:pt idx="4892">
                  <c:v>4893</c:v>
                </c:pt>
                <c:pt idx="4893">
                  <c:v>4894</c:v>
                </c:pt>
                <c:pt idx="4894">
                  <c:v>4895</c:v>
                </c:pt>
                <c:pt idx="4895">
                  <c:v>4896</c:v>
                </c:pt>
                <c:pt idx="4896">
                  <c:v>4897</c:v>
                </c:pt>
                <c:pt idx="4897">
                  <c:v>4898</c:v>
                </c:pt>
                <c:pt idx="4898">
                  <c:v>4899</c:v>
                </c:pt>
                <c:pt idx="4899">
                  <c:v>4900</c:v>
                </c:pt>
                <c:pt idx="4900">
                  <c:v>4901</c:v>
                </c:pt>
                <c:pt idx="4901">
                  <c:v>4902</c:v>
                </c:pt>
                <c:pt idx="4902">
                  <c:v>4903</c:v>
                </c:pt>
                <c:pt idx="4903">
                  <c:v>4904</c:v>
                </c:pt>
                <c:pt idx="4904">
                  <c:v>4905</c:v>
                </c:pt>
                <c:pt idx="4905">
                  <c:v>4906</c:v>
                </c:pt>
                <c:pt idx="4906">
                  <c:v>4907</c:v>
                </c:pt>
                <c:pt idx="4907">
                  <c:v>4908</c:v>
                </c:pt>
                <c:pt idx="4908">
                  <c:v>4909</c:v>
                </c:pt>
                <c:pt idx="4909">
                  <c:v>4910</c:v>
                </c:pt>
                <c:pt idx="4910">
                  <c:v>4911</c:v>
                </c:pt>
                <c:pt idx="4911">
                  <c:v>4912</c:v>
                </c:pt>
                <c:pt idx="4912">
                  <c:v>4913</c:v>
                </c:pt>
                <c:pt idx="4913">
                  <c:v>4914</c:v>
                </c:pt>
                <c:pt idx="4914">
                  <c:v>4915</c:v>
                </c:pt>
                <c:pt idx="4915">
                  <c:v>4916</c:v>
                </c:pt>
                <c:pt idx="4916">
                  <c:v>4917</c:v>
                </c:pt>
                <c:pt idx="4917">
                  <c:v>4918</c:v>
                </c:pt>
                <c:pt idx="4918">
                  <c:v>4919</c:v>
                </c:pt>
                <c:pt idx="4919">
                  <c:v>4920</c:v>
                </c:pt>
                <c:pt idx="4920">
                  <c:v>4921</c:v>
                </c:pt>
                <c:pt idx="4921">
                  <c:v>4922</c:v>
                </c:pt>
                <c:pt idx="4922">
                  <c:v>4923</c:v>
                </c:pt>
                <c:pt idx="4923">
                  <c:v>4924</c:v>
                </c:pt>
                <c:pt idx="4924">
                  <c:v>4925</c:v>
                </c:pt>
                <c:pt idx="4925">
                  <c:v>4926</c:v>
                </c:pt>
                <c:pt idx="4926">
                  <c:v>4927</c:v>
                </c:pt>
                <c:pt idx="4927">
                  <c:v>4928</c:v>
                </c:pt>
                <c:pt idx="4928">
                  <c:v>4929</c:v>
                </c:pt>
                <c:pt idx="4929">
                  <c:v>4930</c:v>
                </c:pt>
                <c:pt idx="4930">
                  <c:v>4931</c:v>
                </c:pt>
                <c:pt idx="4931">
                  <c:v>4932</c:v>
                </c:pt>
                <c:pt idx="4932">
                  <c:v>4933</c:v>
                </c:pt>
                <c:pt idx="4933">
                  <c:v>4934</c:v>
                </c:pt>
                <c:pt idx="4934">
                  <c:v>4935</c:v>
                </c:pt>
                <c:pt idx="4935">
                  <c:v>4936</c:v>
                </c:pt>
                <c:pt idx="4936">
                  <c:v>4937</c:v>
                </c:pt>
                <c:pt idx="4937">
                  <c:v>4938</c:v>
                </c:pt>
                <c:pt idx="4938">
                  <c:v>4939</c:v>
                </c:pt>
                <c:pt idx="4939">
                  <c:v>4940</c:v>
                </c:pt>
                <c:pt idx="4940">
                  <c:v>4941</c:v>
                </c:pt>
                <c:pt idx="4941">
                  <c:v>4942</c:v>
                </c:pt>
                <c:pt idx="4942">
                  <c:v>4943</c:v>
                </c:pt>
                <c:pt idx="4943">
                  <c:v>4944</c:v>
                </c:pt>
                <c:pt idx="4944">
                  <c:v>4945</c:v>
                </c:pt>
                <c:pt idx="4945">
                  <c:v>4946</c:v>
                </c:pt>
                <c:pt idx="4946">
                  <c:v>4947</c:v>
                </c:pt>
                <c:pt idx="4947">
                  <c:v>4948</c:v>
                </c:pt>
                <c:pt idx="4948">
                  <c:v>4949</c:v>
                </c:pt>
                <c:pt idx="4949">
                  <c:v>4950</c:v>
                </c:pt>
                <c:pt idx="4950">
                  <c:v>4951</c:v>
                </c:pt>
                <c:pt idx="4951">
                  <c:v>4952</c:v>
                </c:pt>
                <c:pt idx="4952">
                  <c:v>4953</c:v>
                </c:pt>
                <c:pt idx="4953">
                  <c:v>4954</c:v>
                </c:pt>
                <c:pt idx="4954">
                  <c:v>4955</c:v>
                </c:pt>
                <c:pt idx="4955">
                  <c:v>4956</c:v>
                </c:pt>
                <c:pt idx="4956">
                  <c:v>4957</c:v>
                </c:pt>
                <c:pt idx="4957">
                  <c:v>4958</c:v>
                </c:pt>
                <c:pt idx="4958">
                  <c:v>4959</c:v>
                </c:pt>
                <c:pt idx="4959">
                  <c:v>4960</c:v>
                </c:pt>
                <c:pt idx="4960">
                  <c:v>4961</c:v>
                </c:pt>
                <c:pt idx="4961">
                  <c:v>4962</c:v>
                </c:pt>
                <c:pt idx="4962">
                  <c:v>4963</c:v>
                </c:pt>
                <c:pt idx="4963">
                  <c:v>4964</c:v>
                </c:pt>
                <c:pt idx="4964">
                  <c:v>4965</c:v>
                </c:pt>
                <c:pt idx="4965">
                  <c:v>4966</c:v>
                </c:pt>
                <c:pt idx="4966">
                  <c:v>4967</c:v>
                </c:pt>
                <c:pt idx="4967">
                  <c:v>4968</c:v>
                </c:pt>
                <c:pt idx="4968">
                  <c:v>4969</c:v>
                </c:pt>
                <c:pt idx="4969">
                  <c:v>4970</c:v>
                </c:pt>
                <c:pt idx="4970">
                  <c:v>4971</c:v>
                </c:pt>
                <c:pt idx="4971">
                  <c:v>4972</c:v>
                </c:pt>
                <c:pt idx="4972">
                  <c:v>4973</c:v>
                </c:pt>
                <c:pt idx="4973">
                  <c:v>4974</c:v>
                </c:pt>
                <c:pt idx="4974">
                  <c:v>4975</c:v>
                </c:pt>
                <c:pt idx="4975">
                  <c:v>4976</c:v>
                </c:pt>
                <c:pt idx="4976">
                  <c:v>4977</c:v>
                </c:pt>
                <c:pt idx="4977">
                  <c:v>4978</c:v>
                </c:pt>
                <c:pt idx="4978">
                  <c:v>4979</c:v>
                </c:pt>
                <c:pt idx="4979">
                  <c:v>4980</c:v>
                </c:pt>
                <c:pt idx="4980">
                  <c:v>4981</c:v>
                </c:pt>
                <c:pt idx="4981">
                  <c:v>4982</c:v>
                </c:pt>
                <c:pt idx="4982">
                  <c:v>4983</c:v>
                </c:pt>
                <c:pt idx="4983">
                  <c:v>4984</c:v>
                </c:pt>
                <c:pt idx="4984">
                  <c:v>4985</c:v>
                </c:pt>
                <c:pt idx="4985">
                  <c:v>4986</c:v>
                </c:pt>
                <c:pt idx="4986">
                  <c:v>4987</c:v>
                </c:pt>
                <c:pt idx="4987">
                  <c:v>4988</c:v>
                </c:pt>
                <c:pt idx="4988">
                  <c:v>4989</c:v>
                </c:pt>
                <c:pt idx="4989">
                  <c:v>4990</c:v>
                </c:pt>
                <c:pt idx="4990">
                  <c:v>4991</c:v>
                </c:pt>
                <c:pt idx="4991">
                  <c:v>4992</c:v>
                </c:pt>
                <c:pt idx="4992">
                  <c:v>4993</c:v>
                </c:pt>
                <c:pt idx="4993">
                  <c:v>4994</c:v>
                </c:pt>
                <c:pt idx="4994">
                  <c:v>4995</c:v>
                </c:pt>
                <c:pt idx="4995">
                  <c:v>4996</c:v>
                </c:pt>
                <c:pt idx="4996">
                  <c:v>4997</c:v>
                </c:pt>
                <c:pt idx="4997">
                  <c:v>4998</c:v>
                </c:pt>
                <c:pt idx="4998">
                  <c:v>4999</c:v>
                </c:pt>
                <c:pt idx="4999">
                  <c:v>5000</c:v>
                </c:pt>
              </c:numCache>
            </c:numRef>
          </c:xVal>
          <c:yVal>
            <c:numRef>
              <c:f>Sheet1!$C$2:$C$5001</c:f>
              <c:numCache>
                <c:formatCode>General</c:formatCode>
                <c:ptCount val="5000"/>
                <c:pt idx="0">
                  <c:v>4.0000000000000001E-3</c:v>
                </c:pt>
                <c:pt idx="1">
                  <c:v>0.04</c:v>
                </c:pt>
                <c:pt idx="2">
                  <c:v>8.0000000000000002E-3</c:v>
                </c:pt>
                <c:pt idx="3">
                  <c:v>1.6E-2</c:v>
                </c:pt>
                <c:pt idx="4">
                  <c:v>1.6E-2</c:v>
                </c:pt>
                <c:pt idx="5">
                  <c:v>9.0999999999999998E-2</c:v>
                </c:pt>
                <c:pt idx="6">
                  <c:v>2.8000000000000001E-2</c:v>
                </c:pt>
                <c:pt idx="7">
                  <c:v>3.5999999999999997E-2</c:v>
                </c:pt>
                <c:pt idx="8">
                  <c:v>4.8000000000000001E-2</c:v>
                </c:pt>
                <c:pt idx="9">
                  <c:v>0.06</c:v>
                </c:pt>
                <c:pt idx="10">
                  <c:v>6.7000000000000004E-2</c:v>
                </c:pt>
                <c:pt idx="11">
                  <c:v>8.4000000000000005E-2</c:v>
                </c:pt>
                <c:pt idx="12">
                  <c:v>0.1</c:v>
                </c:pt>
                <c:pt idx="13">
                  <c:v>0.11899999999999999</c:v>
                </c:pt>
                <c:pt idx="14">
                  <c:v>0.13900000000000001</c:v>
                </c:pt>
                <c:pt idx="15">
                  <c:v>0.17199999999999999</c:v>
                </c:pt>
                <c:pt idx="16">
                  <c:v>0.19500000000000001</c:v>
                </c:pt>
                <c:pt idx="17">
                  <c:v>0.22700000000000001</c:v>
                </c:pt>
                <c:pt idx="18">
                  <c:v>0.26800000000000002</c:v>
                </c:pt>
                <c:pt idx="19">
                  <c:v>0.308</c:v>
                </c:pt>
                <c:pt idx="20">
                  <c:v>0.35499999999999998</c:v>
                </c:pt>
                <c:pt idx="21">
                  <c:v>0.40300000000000002</c:v>
                </c:pt>
                <c:pt idx="22">
                  <c:v>0.45900000000000002</c:v>
                </c:pt>
                <c:pt idx="23">
                  <c:v>0.52400000000000002</c:v>
                </c:pt>
                <c:pt idx="24">
                  <c:v>0.59599999999999997</c:v>
                </c:pt>
                <c:pt idx="25">
                  <c:v>0.66700000000000004</c:v>
                </c:pt>
                <c:pt idx="26">
                  <c:v>0.751</c:v>
                </c:pt>
                <c:pt idx="27">
                  <c:v>0.84699999999999998</c:v>
                </c:pt>
                <c:pt idx="28">
                  <c:v>0.94399999999999995</c:v>
                </c:pt>
                <c:pt idx="29">
                  <c:v>1.048</c:v>
                </c:pt>
                <c:pt idx="30">
                  <c:v>1.3720000000000001</c:v>
                </c:pt>
                <c:pt idx="31">
                  <c:v>1.38</c:v>
                </c:pt>
                <c:pt idx="32">
                  <c:v>1.532</c:v>
                </c:pt>
                <c:pt idx="33">
                  <c:v>1.6870000000000001</c:v>
                </c:pt>
                <c:pt idx="34">
                  <c:v>1.86</c:v>
                </c:pt>
                <c:pt idx="35">
                  <c:v>2.056</c:v>
                </c:pt>
                <c:pt idx="36">
                  <c:v>2.2549999999999999</c:v>
                </c:pt>
                <c:pt idx="37">
                  <c:v>2.468</c:v>
                </c:pt>
                <c:pt idx="38">
                  <c:v>2.6949999999999998</c:v>
                </c:pt>
                <c:pt idx="39">
                  <c:v>2.9390000000000001</c:v>
                </c:pt>
                <c:pt idx="40">
                  <c:v>3.2109999999999999</c:v>
                </c:pt>
                <c:pt idx="41">
                  <c:v>3.4830000000000001</c:v>
                </c:pt>
                <c:pt idx="42">
                  <c:v>3.7879999999999998</c:v>
                </c:pt>
                <c:pt idx="43">
                  <c:v>4.1280000000000001</c:v>
                </c:pt>
                <c:pt idx="44">
                  <c:v>4.4429999999999996</c:v>
                </c:pt>
                <c:pt idx="45">
                  <c:v>4.82</c:v>
                </c:pt>
                <c:pt idx="46">
                  <c:v>5.2190000000000003</c:v>
                </c:pt>
                <c:pt idx="47">
                  <c:v>5.6189999999999998</c:v>
                </c:pt>
                <c:pt idx="48">
                  <c:v>6.048</c:v>
                </c:pt>
                <c:pt idx="49">
                  <c:v>6.5350000000000001</c:v>
                </c:pt>
                <c:pt idx="50">
                  <c:v>6.9950000000000001</c:v>
                </c:pt>
                <c:pt idx="51">
                  <c:v>7.8719999999999999</c:v>
                </c:pt>
                <c:pt idx="52">
                  <c:v>8.2870000000000008</c:v>
                </c:pt>
                <c:pt idx="53">
                  <c:v>8.8640000000000008</c:v>
                </c:pt>
                <c:pt idx="54">
                  <c:v>9.4879999999999995</c:v>
                </c:pt>
                <c:pt idx="55">
                  <c:v>10.151999999999999</c:v>
                </c:pt>
                <c:pt idx="56">
                  <c:v>10.852</c:v>
                </c:pt>
                <c:pt idx="57">
                  <c:v>11.567</c:v>
                </c:pt>
                <c:pt idx="58">
                  <c:v>12.356</c:v>
                </c:pt>
                <c:pt idx="59">
                  <c:v>13.151</c:v>
                </c:pt>
                <c:pt idx="60">
                  <c:v>13.494999999999999</c:v>
                </c:pt>
                <c:pt idx="61">
                  <c:v>14.411</c:v>
                </c:pt>
                <c:pt idx="62">
                  <c:v>15.228</c:v>
                </c:pt>
                <c:pt idx="63">
                  <c:v>16.184000000000001</c:v>
                </c:pt>
                <c:pt idx="64">
                  <c:v>17.143000000000001</c:v>
                </c:pt>
                <c:pt idx="65">
                  <c:v>18.164000000000001</c:v>
                </c:pt>
                <c:pt idx="66">
                  <c:v>19.236000000000001</c:v>
                </c:pt>
                <c:pt idx="67">
                  <c:v>20.376000000000001</c:v>
                </c:pt>
                <c:pt idx="68">
                  <c:v>21.512</c:v>
                </c:pt>
                <c:pt idx="69">
                  <c:v>22.734999999999999</c:v>
                </c:pt>
                <c:pt idx="70">
                  <c:v>23.991</c:v>
                </c:pt>
                <c:pt idx="71">
                  <c:v>25.315000000000001</c:v>
                </c:pt>
                <c:pt idx="72">
                  <c:v>26.683</c:v>
                </c:pt>
                <c:pt idx="73">
                  <c:v>28.132000000000001</c:v>
                </c:pt>
                <c:pt idx="74">
                  <c:v>29.626999999999999</c:v>
                </c:pt>
                <c:pt idx="75">
                  <c:v>31.18</c:v>
                </c:pt>
                <c:pt idx="76">
                  <c:v>32.776000000000003</c:v>
                </c:pt>
                <c:pt idx="77">
                  <c:v>34.470999999999997</c:v>
                </c:pt>
                <c:pt idx="78">
                  <c:v>36.191000000000003</c:v>
                </c:pt>
                <c:pt idx="79">
                  <c:v>39.072000000000003</c:v>
                </c:pt>
                <c:pt idx="80">
                  <c:v>40.927999999999997</c:v>
                </c:pt>
                <c:pt idx="81">
                  <c:v>42.918999999999997</c:v>
                </c:pt>
                <c:pt idx="82">
                  <c:v>45.031999999999996</c:v>
                </c:pt>
                <c:pt idx="83">
                  <c:v>47.055</c:v>
                </c:pt>
                <c:pt idx="84">
                  <c:v>49.151000000000003</c:v>
                </c:pt>
                <c:pt idx="85">
                  <c:v>51.463999999999999</c:v>
                </c:pt>
                <c:pt idx="86">
                  <c:v>53.802999999999997</c:v>
                </c:pt>
                <c:pt idx="87">
                  <c:v>56.231000000000002</c:v>
                </c:pt>
                <c:pt idx="88">
                  <c:v>58.792000000000002</c:v>
                </c:pt>
                <c:pt idx="89">
                  <c:v>61.390999999999998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4AA-46BE-8C23-270A6C9950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repeat setoid_rewrite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88900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Sheet1!$A$2:$A$5001</c:f>
              <c:numCache>
                <c:formatCode>General</c:formatCode>
                <c:ptCount val="5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  <c:pt idx="3940">
                  <c:v>3941</c:v>
                </c:pt>
                <c:pt idx="3941">
                  <c:v>3942</c:v>
                </c:pt>
                <c:pt idx="3942">
                  <c:v>3943</c:v>
                </c:pt>
                <c:pt idx="3943">
                  <c:v>3944</c:v>
                </c:pt>
                <c:pt idx="3944">
                  <c:v>3945</c:v>
                </c:pt>
                <c:pt idx="3945">
                  <c:v>3946</c:v>
                </c:pt>
                <c:pt idx="3946">
                  <c:v>3947</c:v>
                </c:pt>
                <c:pt idx="3947">
                  <c:v>3948</c:v>
                </c:pt>
                <c:pt idx="3948">
                  <c:v>3949</c:v>
                </c:pt>
                <c:pt idx="3949">
                  <c:v>3950</c:v>
                </c:pt>
                <c:pt idx="3950">
                  <c:v>3951</c:v>
                </c:pt>
                <c:pt idx="3951">
                  <c:v>3952</c:v>
                </c:pt>
                <c:pt idx="3952">
                  <c:v>3953</c:v>
                </c:pt>
                <c:pt idx="3953">
                  <c:v>3954</c:v>
                </c:pt>
                <c:pt idx="3954">
                  <c:v>3955</c:v>
                </c:pt>
                <c:pt idx="3955">
                  <c:v>3956</c:v>
                </c:pt>
                <c:pt idx="3956">
                  <c:v>3957</c:v>
                </c:pt>
                <c:pt idx="3957">
                  <c:v>3958</c:v>
                </c:pt>
                <c:pt idx="3958">
                  <c:v>3959</c:v>
                </c:pt>
                <c:pt idx="3959">
                  <c:v>3960</c:v>
                </c:pt>
                <c:pt idx="3960">
                  <c:v>3961</c:v>
                </c:pt>
                <c:pt idx="3961">
                  <c:v>3962</c:v>
                </c:pt>
                <c:pt idx="3962">
                  <c:v>3963</c:v>
                </c:pt>
                <c:pt idx="3963">
                  <c:v>3964</c:v>
                </c:pt>
                <c:pt idx="3964">
                  <c:v>3965</c:v>
                </c:pt>
                <c:pt idx="3965">
                  <c:v>3966</c:v>
                </c:pt>
                <c:pt idx="3966">
                  <c:v>3967</c:v>
                </c:pt>
                <c:pt idx="3967">
                  <c:v>3968</c:v>
                </c:pt>
                <c:pt idx="3968">
                  <c:v>3969</c:v>
                </c:pt>
                <c:pt idx="3969">
                  <c:v>3970</c:v>
                </c:pt>
                <c:pt idx="3970">
                  <c:v>3971</c:v>
                </c:pt>
                <c:pt idx="3971">
                  <c:v>3972</c:v>
                </c:pt>
                <c:pt idx="3972">
                  <c:v>3973</c:v>
                </c:pt>
                <c:pt idx="3973">
                  <c:v>3974</c:v>
                </c:pt>
                <c:pt idx="3974">
                  <c:v>3975</c:v>
                </c:pt>
                <c:pt idx="3975">
                  <c:v>3976</c:v>
                </c:pt>
                <c:pt idx="3976">
                  <c:v>3977</c:v>
                </c:pt>
                <c:pt idx="3977">
                  <c:v>3978</c:v>
                </c:pt>
                <c:pt idx="3978">
                  <c:v>3979</c:v>
                </c:pt>
                <c:pt idx="3979">
                  <c:v>3980</c:v>
                </c:pt>
                <c:pt idx="3980">
                  <c:v>3981</c:v>
                </c:pt>
                <c:pt idx="3981">
                  <c:v>3982</c:v>
                </c:pt>
                <c:pt idx="3982">
                  <c:v>3983</c:v>
                </c:pt>
                <c:pt idx="3983">
                  <c:v>3984</c:v>
                </c:pt>
                <c:pt idx="3984">
                  <c:v>3985</c:v>
                </c:pt>
                <c:pt idx="3985">
                  <c:v>3986</c:v>
                </c:pt>
                <c:pt idx="3986">
                  <c:v>3987</c:v>
                </c:pt>
                <c:pt idx="3987">
                  <c:v>3988</c:v>
                </c:pt>
                <c:pt idx="3988">
                  <c:v>3989</c:v>
                </c:pt>
                <c:pt idx="3989">
                  <c:v>3990</c:v>
                </c:pt>
                <c:pt idx="3990">
                  <c:v>3991</c:v>
                </c:pt>
                <c:pt idx="3991">
                  <c:v>3992</c:v>
                </c:pt>
                <c:pt idx="3992">
                  <c:v>3993</c:v>
                </c:pt>
                <c:pt idx="3993">
                  <c:v>3994</c:v>
                </c:pt>
                <c:pt idx="3994">
                  <c:v>3995</c:v>
                </c:pt>
                <c:pt idx="3995">
                  <c:v>3996</c:v>
                </c:pt>
                <c:pt idx="3996">
                  <c:v>3997</c:v>
                </c:pt>
                <c:pt idx="3997">
                  <c:v>3998</c:v>
                </c:pt>
                <c:pt idx="3998">
                  <c:v>3999</c:v>
                </c:pt>
                <c:pt idx="3999">
                  <c:v>4000</c:v>
                </c:pt>
                <c:pt idx="4000">
                  <c:v>4001</c:v>
                </c:pt>
                <c:pt idx="4001">
                  <c:v>4002</c:v>
                </c:pt>
                <c:pt idx="4002">
                  <c:v>4003</c:v>
                </c:pt>
                <c:pt idx="4003">
                  <c:v>4004</c:v>
                </c:pt>
                <c:pt idx="4004">
                  <c:v>4005</c:v>
                </c:pt>
                <c:pt idx="4005">
                  <c:v>4006</c:v>
                </c:pt>
                <c:pt idx="4006">
                  <c:v>4007</c:v>
                </c:pt>
                <c:pt idx="4007">
                  <c:v>4008</c:v>
                </c:pt>
                <c:pt idx="4008">
                  <c:v>4009</c:v>
                </c:pt>
                <c:pt idx="4009">
                  <c:v>4010</c:v>
                </c:pt>
                <c:pt idx="4010">
                  <c:v>4011</c:v>
                </c:pt>
                <c:pt idx="4011">
                  <c:v>4012</c:v>
                </c:pt>
                <c:pt idx="4012">
                  <c:v>4013</c:v>
                </c:pt>
                <c:pt idx="4013">
                  <c:v>4014</c:v>
                </c:pt>
                <c:pt idx="4014">
                  <c:v>4015</c:v>
                </c:pt>
                <c:pt idx="4015">
                  <c:v>4016</c:v>
                </c:pt>
                <c:pt idx="4016">
                  <c:v>4017</c:v>
                </c:pt>
                <c:pt idx="4017">
                  <c:v>4018</c:v>
                </c:pt>
                <c:pt idx="4018">
                  <c:v>4019</c:v>
                </c:pt>
                <c:pt idx="4019">
                  <c:v>4020</c:v>
                </c:pt>
                <c:pt idx="4020">
                  <c:v>4021</c:v>
                </c:pt>
                <c:pt idx="4021">
                  <c:v>4022</c:v>
                </c:pt>
                <c:pt idx="4022">
                  <c:v>4023</c:v>
                </c:pt>
                <c:pt idx="4023">
                  <c:v>4024</c:v>
                </c:pt>
                <c:pt idx="4024">
                  <c:v>4025</c:v>
                </c:pt>
                <c:pt idx="4025">
                  <c:v>4026</c:v>
                </c:pt>
                <c:pt idx="4026">
                  <c:v>4027</c:v>
                </c:pt>
                <c:pt idx="4027">
                  <c:v>4028</c:v>
                </c:pt>
                <c:pt idx="4028">
                  <c:v>4029</c:v>
                </c:pt>
                <c:pt idx="4029">
                  <c:v>4030</c:v>
                </c:pt>
                <c:pt idx="4030">
                  <c:v>4031</c:v>
                </c:pt>
                <c:pt idx="4031">
                  <c:v>4032</c:v>
                </c:pt>
                <c:pt idx="4032">
                  <c:v>4033</c:v>
                </c:pt>
                <c:pt idx="4033">
                  <c:v>4034</c:v>
                </c:pt>
                <c:pt idx="4034">
                  <c:v>4035</c:v>
                </c:pt>
                <c:pt idx="4035">
                  <c:v>4036</c:v>
                </c:pt>
                <c:pt idx="4036">
                  <c:v>4037</c:v>
                </c:pt>
                <c:pt idx="4037">
                  <c:v>4038</c:v>
                </c:pt>
                <c:pt idx="4038">
                  <c:v>4039</c:v>
                </c:pt>
                <c:pt idx="4039">
                  <c:v>4040</c:v>
                </c:pt>
                <c:pt idx="4040">
                  <c:v>4041</c:v>
                </c:pt>
                <c:pt idx="4041">
                  <c:v>4042</c:v>
                </c:pt>
                <c:pt idx="4042">
                  <c:v>4043</c:v>
                </c:pt>
                <c:pt idx="4043">
                  <c:v>4044</c:v>
                </c:pt>
                <c:pt idx="4044">
                  <c:v>4045</c:v>
                </c:pt>
                <c:pt idx="4045">
                  <c:v>4046</c:v>
                </c:pt>
                <c:pt idx="4046">
                  <c:v>4047</c:v>
                </c:pt>
                <c:pt idx="4047">
                  <c:v>4048</c:v>
                </c:pt>
                <c:pt idx="4048">
                  <c:v>4049</c:v>
                </c:pt>
                <c:pt idx="4049">
                  <c:v>4050</c:v>
                </c:pt>
                <c:pt idx="4050">
                  <c:v>4051</c:v>
                </c:pt>
                <c:pt idx="4051">
                  <c:v>4052</c:v>
                </c:pt>
                <c:pt idx="4052">
                  <c:v>4053</c:v>
                </c:pt>
                <c:pt idx="4053">
                  <c:v>4054</c:v>
                </c:pt>
                <c:pt idx="4054">
                  <c:v>4055</c:v>
                </c:pt>
                <c:pt idx="4055">
                  <c:v>4056</c:v>
                </c:pt>
                <c:pt idx="4056">
                  <c:v>4057</c:v>
                </c:pt>
                <c:pt idx="4057">
                  <c:v>4058</c:v>
                </c:pt>
                <c:pt idx="4058">
                  <c:v>4059</c:v>
                </c:pt>
                <c:pt idx="4059">
                  <c:v>4060</c:v>
                </c:pt>
                <c:pt idx="4060">
                  <c:v>4061</c:v>
                </c:pt>
                <c:pt idx="4061">
                  <c:v>4062</c:v>
                </c:pt>
                <c:pt idx="4062">
                  <c:v>4063</c:v>
                </c:pt>
                <c:pt idx="4063">
                  <c:v>4064</c:v>
                </c:pt>
                <c:pt idx="4064">
                  <c:v>4065</c:v>
                </c:pt>
                <c:pt idx="4065">
                  <c:v>4066</c:v>
                </c:pt>
                <c:pt idx="4066">
                  <c:v>4067</c:v>
                </c:pt>
                <c:pt idx="4067">
                  <c:v>4068</c:v>
                </c:pt>
                <c:pt idx="4068">
                  <c:v>4069</c:v>
                </c:pt>
                <c:pt idx="4069">
                  <c:v>4070</c:v>
                </c:pt>
                <c:pt idx="4070">
                  <c:v>4071</c:v>
                </c:pt>
                <c:pt idx="4071">
                  <c:v>4072</c:v>
                </c:pt>
                <c:pt idx="4072">
                  <c:v>4073</c:v>
                </c:pt>
                <c:pt idx="4073">
                  <c:v>4074</c:v>
                </c:pt>
                <c:pt idx="4074">
                  <c:v>4075</c:v>
                </c:pt>
                <c:pt idx="4075">
                  <c:v>4076</c:v>
                </c:pt>
                <c:pt idx="4076">
                  <c:v>4077</c:v>
                </c:pt>
                <c:pt idx="4077">
                  <c:v>4078</c:v>
                </c:pt>
                <c:pt idx="4078">
                  <c:v>4079</c:v>
                </c:pt>
                <c:pt idx="4079">
                  <c:v>4080</c:v>
                </c:pt>
                <c:pt idx="4080">
                  <c:v>4081</c:v>
                </c:pt>
                <c:pt idx="4081">
                  <c:v>4082</c:v>
                </c:pt>
                <c:pt idx="4082">
                  <c:v>4083</c:v>
                </c:pt>
                <c:pt idx="4083">
                  <c:v>4084</c:v>
                </c:pt>
                <c:pt idx="4084">
                  <c:v>4085</c:v>
                </c:pt>
                <c:pt idx="4085">
                  <c:v>4086</c:v>
                </c:pt>
                <c:pt idx="4086">
                  <c:v>4087</c:v>
                </c:pt>
                <c:pt idx="4087">
                  <c:v>4088</c:v>
                </c:pt>
                <c:pt idx="4088">
                  <c:v>4089</c:v>
                </c:pt>
                <c:pt idx="4089">
                  <c:v>4090</c:v>
                </c:pt>
                <c:pt idx="4090">
                  <c:v>4091</c:v>
                </c:pt>
                <c:pt idx="4091">
                  <c:v>4092</c:v>
                </c:pt>
                <c:pt idx="4092">
                  <c:v>4093</c:v>
                </c:pt>
                <c:pt idx="4093">
                  <c:v>4094</c:v>
                </c:pt>
                <c:pt idx="4094">
                  <c:v>4095</c:v>
                </c:pt>
                <c:pt idx="4095">
                  <c:v>4096</c:v>
                </c:pt>
                <c:pt idx="4096">
                  <c:v>4097</c:v>
                </c:pt>
                <c:pt idx="4097">
                  <c:v>4098</c:v>
                </c:pt>
                <c:pt idx="4098">
                  <c:v>4099</c:v>
                </c:pt>
                <c:pt idx="4099">
                  <c:v>4100</c:v>
                </c:pt>
                <c:pt idx="4100">
                  <c:v>4101</c:v>
                </c:pt>
                <c:pt idx="4101">
                  <c:v>4102</c:v>
                </c:pt>
                <c:pt idx="4102">
                  <c:v>4103</c:v>
                </c:pt>
                <c:pt idx="4103">
                  <c:v>4104</c:v>
                </c:pt>
                <c:pt idx="4104">
                  <c:v>4105</c:v>
                </c:pt>
                <c:pt idx="4105">
                  <c:v>4106</c:v>
                </c:pt>
                <c:pt idx="4106">
                  <c:v>4107</c:v>
                </c:pt>
                <c:pt idx="4107">
                  <c:v>4108</c:v>
                </c:pt>
                <c:pt idx="4108">
                  <c:v>4109</c:v>
                </c:pt>
                <c:pt idx="4109">
                  <c:v>4110</c:v>
                </c:pt>
                <c:pt idx="4110">
                  <c:v>4111</c:v>
                </c:pt>
                <c:pt idx="4111">
                  <c:v>4112</c:v>
                </c:pt>
                <c:pt idx="4112">
                  <c:v>4113</c:v>
                </c:pt>
                <c:pt idx="4113">
                  <c:v>4114</c:v>
                </c:pt>
                <c:pt idx="4114">
                  <c:v>4115</c:v>
                </c:pt>
                <c:pt idx="4115">
                  <c:v>4116</c:v>
                </c:pt>
                <c:pt idx="4116">
                  <c:v>4117</c:v>
                </c:pt>
                <c:pt idx="4117">
                  <c:v>4118</c:v>
                </c:pt>
                <c:pt idx="4118">
                  <c:v>4119</c:v>
                </c:pt>
                <c:pt idx="4119">
                  <c:v>4120</c:v>
                </c:pt>
                <c:pt idx="4120">
                  <c:v>4121</c:v>
                </c:pt>
                <c:pt idx="4121">
                  <c:v>4122</c:v>
                </c:pt>
                <c:pt idx="4122">
                  <c:v>4123</c:v>
                </c:pt>
                <c:pt idx="4123">
                  <c:v>4124</c:v>
                </c:pt>
                <c:pt idx="4124">
                  <c:v>4125</c:v>
                </c:pt>
                <c:pt idx="4125">
                  <c:v>4126</c:v>
                </c:pt>
                <c:pt idx="4126">
                  <c:v>4127</c:v>
                </c:pt>
                <c:pt idx="4127">
                  <c:v>4128</c:v>
                </c:pt>
                <c:pt idx="4128">
                  <c:v>4129</c:v>
                </c:pt>
                <c:pt idx="4129">
                  <c:v>4130</c:v>
                </c:pt>
                <c:pt idx="4130">
                  <c:v>4131</c:v>
                </c:pt>
                <c:pt idx="4131">
                  <c:v>4132</c:v>
                </c:pt>
                <c:pt idx="4132">
                  <c:v>4133</c:v>
                </c:pt>
                <c:pt idx="4133">
                  <c:v>4134</c:v>
                </c:pt>
                <c:pt idx="4134">
                  <c:v>4135</c:v>
                </c:pt>
                <c:pt idx="4135">
                  <c:v>4136</c:v>
                </c:pt>
                <c:pt idx="4136">
                  <c:v>4137</c:v>
                </c:pt>
                <c:pt idx="4137">
                  <c:v>4138</c:v>
                </c:pt>
                <c:pt idx="4138">
                  <c:v>4139</c:v>
                </c:pt>
                <c:pt idx="4139">
                  <c:v>4140</c:v>
                </c:pt>
                <c:pt idx="4140">
                  <c:v>4141</c:v>
                </c:pt>
                <c:pt idx="4141">
                  <c:v>4142</c:v>
                </c:pt>
                <c:pt idx="4142">
                  <c:v>4143</c:v>
                </c:pt>
                <c:pt idx="4143">
                  <c:v>4144</c:v>
                </c:pt>
                <c:pt idx="4144">
                  <c:v>4145</c:v>
                </c:pt>
                <c:pt idx="4145">
                  <c:v>4146</c:v>
                </c:pt>
                <c:pt idx="4146">
                  <c:v>4147</c:v>
                </c:pt>
                <c:pt idx="4147">
                  <c:v>4148</c:v>
                </c:pt>
                <c:pt idx="4148">
                  <c:v>4149</c:v>
                </c:pt>
                <c:pt idx="4149">
                  <c:v>4150</c:v>
                </c:pt>
                <c:pt idx="4150">
                  <c:v>4151</c:v>
                </c:pt>
                <c:pt idx="4151">
                  <c:v>4152</c:v>
                </c:pt>
                <c:pt idx="4152">
                  <c:v>4153</c:v>
                </c:pt>
                <c:pt idx="4153">
                  <c:v>4154</c:v>
                </c:pt>
                <c:pt idx="4154">
                  <c:v>4155</c:v>
                </c:pt>
                <c:pt idx="4155">
                  <c:v>4156</c:v>
                </c:pt>
                <c:pt idx="4156">
                  <c:v>4157</c:v>
                </c:pt>
                <c:pt idx="4157">
                  <c:v>4158</c:v>
                </c:pt>
                <c:pt idx="4158">
                  <c:v>4159</c:v>
                </c:pt>
                <c:pt idx="4159">
                  <c:v>4160</c:v>
                </c:pt>
                <c:pt idx="4160">
                  <c:v>4161</c:v>
                </c:pt>
                <c:pt idx="4161">
                  <c:v>4162</c:v>
                </c:pt>
                <c:pt idx="4162">
                  <c:v>4163</c:v>
                </c:pt>
                <c:pt idx="4163">
                  <c:v>4164</c:v>
                </c:pt>
                <c:pt idx="4164">
                  <c:v>4165</c:v>
                </c:pt>
                <c:pt idx="4165">
                  <c:v>4166</c:v>
                </c:pt>
                <c:pt idx="4166">
                  <c:v>4167</c:v>
                </c:pt>
                <c:pt idx="4167">
                  <c:v>4168</c:v>
                </c:pt>
                <c:pt idx="4168">
                  <c:v>4169</c:v>
                </c:pt>
                <c:pt idx="4169">
                  <c:v>4170</c:v>
                </c:pt>
                <c:pt idx="4170">
                  <c:v>4171</c:v>
                </c:pt>
                <c:pt idx="4171">
                  <c:v>4172</c:v>
                </c:pt>
                <c:pt idx="4172">
                  <c:v>4173</c:v>
                </c:pt>
                <c:pt idx="4173">
                  <c:v>4174</c:v>
                </c:pt>
                <c:pt idx="4174">
                  <c:v>4175</c:v>
                </c:pt>
                <c:pt idx="4175">
                  <c:v>4176</c:v>
                </c:pt>
                <c:pt idx="4176">
                  <c:v>4177</c:v>
                </c:pt>
                <c:pt idx="4177">
                  <c:v>4178</c:v>
                </c:pt>
                <c:pt idx="4178">
                  <c:v>4179</c:v>
                </c:pt>
                <c:pt idx="4179">
                  <c:v>4180</c:v>
                </c:pt>
                <c:pt idx="4180">
                  <c:v>4181</c:v>
                </c:pt>
                <c:pt idx="4181">
                  <c:v>4182</c:v>
                </c:pt>
                <c:pt idx="4182">
                  <c:v>4183</c:v>
                </c:pt>
                <c:pt idx="4183">
                  <c:v>4184</c:v>
                </c:pt>
                <c:pt idx="4184">
                  <c:v>4185</c:v>
                </c:pt>
                <c:pt idx="4185">
                  <c:v>4186</c:v>
                </c:pt>
                <c:pt idx="4186">
                  <c:v>4187</c:v>
                </c:pt>
                <c:pt idx="4187">
                  <c:v>4188</c:v>
                </c:pt>
                <c:pt idx="4188">
                  <c:v>4189</c:v>
                </c:pt>
                <c:pt idx="4189">
                  <c:v>4190</c:v>
                </c:pt>
                <c:pt idx="4190">
                  <c:v>4191</c:v>
                </c:pt>
                <c:pt idx="4191">
                  <c:v>4192</c:v>
                </c:pt>
                <c:pt idx="4192">
                  <c:v>4193</c:v>
                </c:pt>
                <c:pt idx="4193">
                  <c:v>4194</c:v>
                </c:pt>
                <c:pt idx="4194">
                  <c:v>4195</c:v>
                </c:pt>
                <c:pt idx="4195">
                  <c:v>4196</c:v>
                </c:pt>
                <c:pt idx="4196">
                  <c:v>4197</c:v>
                </c:pt>
                <c:pt idx="4197">
                  <c:v>4198</c:v>
                </c:pt>
                <c:pt idx="4198">
                  <c:v>4199</c:v>
                </c:pt>
                <c:pt idx="4199">
                  <c:v>4200</c:v>
                </c:pt>
                <c:pt idx="4200">
                  <c:v>4201</c:v>
                </c:pt>
                <c:pt idx="4201">
                  <c:v>4202</c:v>
                </c:pt>
                <c:pt idx="4202">
                  <c:v>4203</c:v>
                </c:pt>
                <c:pt idx="4203">
                  <c:v>4204</c:v>
                </c:pt>
                <c:pt idx="4204">
                  <c:v>4205</c:v>
                </c:pt>
                <c:pt idx="4205">
                  <c:v>4206</c:v>
                </c:pt>
                <c:pt idx="4206">
                  <c:v>4207</c:v>
                </c:pt>
                <c:pt idx="4207">
                  <c:v>4208</c:v>
                </c:pt>
                <c:pt idx="4208">
                  <c:v>4209</c:v>
                </c:pt>
                <c:pt idx="4209">
                  <c:v>4210</c:v>
                </c:pt>
                <c:pt idx="4210">
                  <c:v>4211</c:v>
                </c:pt>
                <c:pt idx="4211">
                  <c:v>4212</c:v>
                </c:pt>
                <c:pt idx="4212">
                  <c:v>4213</c:v>
                </c:pt>
                <c:pt idx="4213">
                  <c:v>4214</c:v>
                </c:pt>
                <c:pt idx="4214">
                  <c:v>4215</c:v>
                </c:pt>
                <c:pt idx="4215">
                  <c:v>4216</c:v>
                </c:pt>
                <c:pt idx="4216">
                  <c:v>4217</c:v>
                </c:pt>
                <c:pt idx="4217">
                  <c:v>4218</c:v>
                </c:pt>
                <c:pt idx="4218">
                  <c:v>4219</c:v>
                </c:pt>
                <c:pt idx="4219">
                  <c:v>4220</c:v>
                </c:pt>
                <c:pt idx="4220">
                  <c:v>4221</c:v>
                </c:pt>
                <c:pt idx="4221">
                  <c:v>4222</c:v>
                </c:pt>
                <c:pt idx="4222">
                  <c:v>4223</c:v>
                </c:pt>
                <c:pt idx="4223">
                  <c:v>4224</c:v>
                </c:pt>
                <c:pt idx="4224">
                  <c:v>4225</c:v>
                </c:pt>
                <c:pt idx="4225">
                  <c:v>4226</c:v>
                </c:pt>
                <c:pt idx="4226">
                  <c:v>4227</c:v>
                </c:pt>
                <c:pt idx="4227">
                  <c:v>4228</c:v>
                </c:pt>
                <c:pt idx="4228">
                  <c:v>4229</c:v>
                </c:pt>
                <c:pt idx="4229">
                  <c:v>4230</c:v>
                </c:pt>
                <c:pt idx="4230">
                  <c:v>4231</c:v>
                </c:pt>
                <c:pt idx="4231">
                  <c:v>4232</c:v>
                </c:pt>
                <c:pt idx="4232">
                  <c:v>4233</c:v>
                </c:pt>
                <c:pt idx="4233">
                  <c:v>4234</c:v>
                </c:pt>
                <c:pt idx="4234">
                  <c:v>4235</c:v>
                </c:pt>
                <c:pt idx="4235">
                  <c:v>4236</c:v>
                </c:pt>
                <c:pt idx="4236">
                  <c:v>4237</c:v>
                </c:pt>
                <c:pt idx="4237">
                  <c:v>4238</c:v>
                </c:pt>
                <c:pt idx="4238">
                  <c:v>4239</c:v>
                </c:pt>
                <c:pt idx="4239">
                  <c:v>4240</c:v>
                </c:pt>
                <c:pt idx="4240">
                  <c:v>4241</c:v>
                </c:pt>
                <c:pt idx="4241">
                  <c:v>4242</c:v>
                </c:pt>
                <c:pt idx="4242">
                  <c:v>4243</c:v>
                </c:pt>
                <c:pt idx="4243">
                  <c:v>4244</c:v>
                </c:pt>
                <c:pt idx="4244">
                  <c:v>4245</c:v>
                </c:pt>
                <c:pt idx="4245">
                  <c:v>4246</c:v>
                </c:pt>
                <c:pt idx="4246">
                  <c:v>4247</c:v>
                </c:pt>
                <c:pt idx="4247">
                  <c:v>4248</c:v>
                </c:pt>
                <c:pt idx="4248">
                  <c:v>4249</c:v>
                </c:pt>
                <c:pt idx="4249">
                  <c:v>4250</c:v>
                </c:pt>
                <c:pt idx="4250">
                  <c:v>4251</c:v>
                </c:pt>
                <c:pt idx="4251">
                  <c:v>4252</c:v>
                </c:pt>
                <c:pt idx="4252">
                  <c:v>4253</c:v>
                </c:pt>
                <c:pt idx="4253">
                  <c:v>4254</c:v>
                </c:pt>
                <c:pt idx="4254">
                  <c:v>4255</c:v>
                </c:pt>
                <c:pt idx="4255">
                  <c:v>4256</c:v>
                </c:pt>
                <c:pt idx="4256">
                  <c:v>4257</c:v>
                </c:pt>
                <c:pt idx="4257">
                  <c:v>4258</c:v>
                </c:pt>
                <c:pt idx="4258">
                  <c:v>4259</c:v>
                </c:pt>
                <c:pt idx="4259">
                  <c:v>4260</c:v>
                </c:pt>
                <c:pt idx="4260">
                  <c:v>4261</c:v>
                </c:pt>
                <c:pt idx="4261">
                  <c:v>4262</c:v>
                </c:pt>
                <c:pt idx="4262">
                  <c:v>4263</c:v>
                </c:pt>
                <c:pt idx="4263">
                  <c:v>4264</c:v>
                </c:pt>
                <c:pt idx="4264">
                  <c:v>4265</c:v>
                </c:pt>
                <c:pt idx="4265">
                  <c:v>4266</c:v>
                </c:pt>
                <c:pt idx="4266">
                  <c:v>4267</c:v>
                </c:pt>
                <c:pt idx="4267">
                  <c:v>4268</c:v>
                </c:pt>
                <c:pt idx="4268">
                  <c:v>4269</c:v>
                </c:pt>
                <c:pt idx="4269">
                  <c:v>4270</c:v>
                </c:pt>
                <c:pt idx="4270">
                  <c:v>4271</c:v>
                </c:pt>
                <c:pt idx="4271">
                  <c:v>4272</c:v>
                </c:pt>
                <c:pt idx="4272">
                  <c:v>4273</c:v>
                </c:pt>
                <c:pt idx="4273">
                  <c:v>4274</c:v>
                </c:pt>
                <c:pt idx="4274">
                  <c:v>4275</c:v>
                </c:pt>
                <c:pt idx="4275">
                  <c:v>4276</c:v>
                </c:pt>
                <c:pt idx="4276">
                  <c:v>4277</c:v>
                </c:pt>
                <c:pt idx="4277">
                  <c:v>4278</c:v>
                </c:pt>
                <c:pt idx="4278">
                  <c:v>4279</c:v>
                </c:pt>
                <c:pt idx="4279">
                  <c:v>4280</c:v>
                </c:pt>
                <c:pt idx="4280">
                  <c:v>4281</c:v>
                </c:pt>
                <c:pt idx="4281">
                  <c:v>4282</c:v>
                </c:pt>
                <c:pt idx="4282">
                  <c:v>4283</c:v>
                </c:pt>
                <c:pt idx="4283">
                  <c:v>4284</c:v>
                </c:pt>
                <c:pt idx="4284">
                  <c:v>4285</c:v>
                </c:pt>
                <c:pt idx="4285">
                  <c:v>4286</c:v>
                </c:pt>
                <c:pt idx="4286">
                  <c:v>4287</c:v>
                </c:pt>
                <c:pt idx="4287">
                  <c:v>4288</c:v>
                </c:pt>
                <c:pt idx="4288">
                  <c:v>4289</c:v>
                </c:pt>
                <c:pt idx="4289">
                  <c:v>4290</c:v>
                </c:pt>
                <c:pt idx="4290">
                  <c:v>4291</c:v>
                </c:pt>
                <c:pt idx="4291">
                  <c:v>4292</c:v>
                </c:pt>
                <c:pt idx="4292">
                  <c:v>4293</c:v>
                </c:pt>
                <c:pt idx="4293">
                  <c:v>4294</c:v>
                </c:pt>
                <c:pt idx="4294">
                  <c:v>4295</c:v>
                </c:pt>
                <c:pt idx="4295">
                  <c:v>4296</c:v>
                </c:pt>
                <c:pt idx="4296">
                  <c:v>4297</c:v>
                </c:pt>
                <c:pt idx="4297">
                  <c:v>4298</c:v>
                </c:pt>
                <c:pt idx="4298">
                  <c:v>4299</c:v>
                </c:pt>
                <c:pt idx="4299">
                  <c:v>4300</c:v>
                </c:pt>
                <c:pt idx="4300">
                  <c:v>4301</c:v>
                </c:pt>
                <c:pt idx="4301">
                  <c:v>4302</c:v>
                </c:pt>
                <c:pt idx="4302">
                  <c:v>4303</c:v>
                </c:pt>
                <c:pt idx="4303">
                  <c:v>4304</c:v>
                </c:pt>
                <c:pt idx="4304">
                  <c:v>4305</c:v>
                </c:pt>
                <c:pt idx="4305">
                  <c:v>4306</c:v>
                </c:pt>
                <c:pt idx="4306">
                  <c:v>4307</c:v>
                </c:pt>
                <c:pt idx="4307">
                  <c:v>4308</c:v>
                </c:pt>
                <c:pt idx="4308">
                  <c:v>4309</c:v>
                </c:pt>
                <c:pt idx="4309">
                  <c:v>4310</c:v>
                </c:pt>
                <c:pt idx="4310">
                  <c:v>4311</c:v>
                </c:pt>
                <c:pt idx="4311">
                  <c:v>4312</c:v>
                </c:pt>
                <c:pt idx="4312">
                  <c:v>4313</c:v>
                </c:pt>
                <c:pt idx="4313">
                  <c:v>4314</c:v>
                </c:pt>
                <c:pt idx="4314">
                  <c:v>4315</c:v>
                </c:pt>
                <c:pt idx="4315">
                  <c:v>4316</c:v>
                </c:pt>
                <c:pt idx="4316">
                  <c:v>4317</c:v>
                </c:pt>
                <c:pt idx="4317">
                  <c:v>4318</c:v>
                </c:pt>
                <c:pt idx="4318">
                  <c:v>4319</c:v>
                </c:pt>
                <c:pt idx="4319">
                  <c:v>4320</c:v>
                </c:pt>
                <c:pt idx="4320">
                  <c:v>4321</c:v>
                </c:pt>
                <c:pt idx="4321">
                  <c:v>4322</c:v>
                </c:pt>
                <c:pt idx="4322">
                  <c:v>4323</c:v>
                </c:pt>
                <c:pt idx="4323">
                  <c:v>4324</c:v>
                </c:pt>
                <c:pt idx="4324">
                  <c:v>4325</c:v>
                </c:pt>
                <c:pt idx="4325">
                  <c:v>4326</c:v>
                </c:pt>
                <c:pt idx="4326">
                  <c:v>4327</c:v>
                </c:pt>
                <c:pt idx="4327">
                  <c:v>4328</c:v>
                </c:pt>
                <c:pt idx="4328">
                  <c:v>4329</c:v>
                </c:pt>
                <c:pt idx="4329">
                  <c:v>4330</c:v>
                </c:pt>
                <c:pt idx="4330">
                  <c:v>4331</c:v>
                </c:pt>
                <c:pt idx="4331">
                  <c:v>4332</c:v>
                </c:pt>
                <c:pt idx="4332">
                  <c:v>4333</c:v>
                </c:pt>
                <c:pt idx="4333">
                  <c:v>4334</c:v>
                </c:pt>
                <c:pt idx="4334">
                  <c:v>4335</c:v>
                </c:pt>
                <c:pt idx="4335">
                  <c:v>4336</c:v>
                </c:pt>
                <c:pt idx="4336">
                  <c:v>4337</c:v>
                </c:pt>
                <c:pt idx="4337">
                  <c:v>4338</c:v>
                </c:pt>
                <c:pt idx="4338">
                  <c:v>4339</c:v>
                </c:pt>
                <c:pt idx="4339">
                  <c:v>4340</c:v>
                </c:pt>
                <c:pt idx="4340">
                  <c:v>4341</c:v>
                </c:pt>
                <c:pt idx="4341">
                  <c:v>4342</c:v>
                </c:pt>
                <c:pt idx="4342">
                  <c:v>4343</c:v>
                </c:pt>
                <c:pt idx="4343">
                  <c:v>4344</c:v>
                </c:pt>
                <c:pt idx="4344">
                  <c:v>4345</c:v>
                </c:pt>
                <c:pt idx="4345">
                  <c:v>4346</c:v>
                </c:pt>
                <c:pt idx="4346">
                  <c:v>4347</c:v>
                </c:pt>
                <c:pt idx="4347">
                  <c:v>4348</c:v>
                </c:pt>
                <c:pt idx="4348">
                  <c:v>4349</c:v>
                </c:pt>
                <c:pt idx="4349">
                  <c:v>4350</c:v>
                </c:pt>
                <c:pt idx="4350">
                  <c:v>4351</c:v>
                </c:pt>
                <c:pt idx="4351">
                  <c:v>4352</c:v>
                </c:pt>
                <c:pt idx="4352">
                  <c:v>4353</c:v>
                </c:pt>
                <c:pt idx="4353">
                  <c:v>4354</c:v>
                </c:pt>
                <c:pt idx="4354">
                  <c:v>4355</c:v>
                </c:pt>
                <c:pt idx="4355">
                  <c:v>4356</c:v>
                </c:pt>
                <c:pt idx="4356">
                  <c:v>4357</c:v>
                </c:pt>
                <c:pt idx="4357">
                  <c:v>4358</c:v>
                </c:pt>
                <c:pt idx="4358">
                  <c:v>4359</c:v>
                </c:pt>
                <c:pt idx="4359">
                  <c:v>4360</c:v>
                </c:pt>
                <c:pt idx="4360">
                  <c:v>4361</c:v>
                </c:pt>
                <c:pt idx="4361">
                  <c:v>4362</c:v>
                </c:pt>
                <c:pt idx="4362">
                  <c:v>4363</c:v>
                </c:pt>
                <c:pt idx="4363">
                  <c:v>4364</c:v>
                </c:pt>
                <c:pt idx="4364">
                  <c:v>4365</c:v>
                </c:pt>
                <c:pt idx="4365">
                  <c:v>4366</c:v>
                </c:pt>
                <c:pt idx="4366">
                  <c:v>4367</c:v>
                </c:pt>
                <c:pt idx="4367">
                  <c:v>4368</c:v>
                </c:pt>
                <c:pt idx="4368">
                  <c:v>4369</c:v>
                </c:pt>
                <c:pt idx="4369">
                  <c:v>4370</c:v>
                </c:pt>
                <c:pt idx="4370">
                  <c:v>4371</c:v>
                </c:pt>
                <c:pt idx="4371">
                  <c:v>4372</c:v>
                </c:pt>
                <c:pt idx="4372">
                  <c:v>4373</c:v>
                </c:pt>
                <c:pt idx="4373">
                  <c:v>4374</c:v>
                </c:pt>
                <c:pt idx="4374">
                  <c:v>4375</c:v>
                </c:pt>
                <c:pt idx="4375">
                  <c:v>4376</c:v>
                </c:pt>
                <c:pt idx="4376">
                  <c:v>4377</c:v>
                </c:pt>
                <c:pt idx="4377">
                  <c:v>4378</c:v>
                </c:pt>
                <c:pt idx="4378">
                  <c:v>4379</c:v>
                </c:pt>
                <c:pt idx="4379">
                  <c:v>4380</c:v>
                </c:pt>
                <c:pt idx="4380">
                  <c:v>4381</c:v>
                </c:pt>
                <c:pt idx="4381">
                  <c:v>4382</c:v>
                </c:pt>
                <c:pt idx="4382">
                  <c:v>4383</c:v>
                </c:pt>
                <c:pt idx="4383">
                  <c:v>4384</c:v>
                </c:pt>
                <c:pt idx="4384">
                  <c:v>4385</c:v>
                </c:pt>
                <c:pt idx="4385">
                  <c:v>4386</c:v>
                </c:pt>
                <c:pt idx="4386">
                  <c:v>4387</c:v>
                </c:pt>
                <c:pt idx="4387">
                  <c:v>4388</c:v>
                </c:pt>
                <c:pt idx="4388">
                  <c:v>4389</c:v>
                </c:pt>
                <c:pt idx="4389">
                  <c:v>4390</c:v>
                </c:pt>
                <c:pt idx="4390">
                  <c:v>4391</c:v>
                </c:pt>
                <c:pt idx="4391">
                  <c:v>4392</c:v>
                </c:pt>
                <c:pt idx="4392">
                  <c:v>4393</c:v>
                </c:pt>
                <c:pt idx="4393">
                  <c:v>4394</c:v>
                </c:pt>
                <c:pt idx="4394">
                  <c:v>4395</c:v>
                </c:pt>
                <c:pt idx="4395">
                  <c:v>4396</c:v>
                </c:pt>
                <c:pt idx="4396">
                  <c:v>4397</c:v>
                </c:pt>
                <c:pt idx="4397">
                  <c:v>4398</c:v>
                </c:pt>
                <c:pt idx="4398">
                  <c:v>4399</c:v>
                </c:pt>
                <c:pt idx="4399">
                  <c:v>4400</c:v>
                </c:pt>
                <c:pt idx="4400">
                  <c:v>4401</c:v>
                </c:pt>
                <c:pt idx="4401">
                  <c:v>4402</c:v>
                </c:pt>
                <c:pt idx="4402">
                  <c:v>4403</c:v>
                </c:pt>
                <c:pt idx="4403">
                  <c:v>4404</c:v>
                </c:pt>
                <c:pt idx="4404">
                  <c:v>4405</c:v>
                </c:pt>
                <c:pt idx="4405">
                  <c:v>4406</c:v>
                </c:pt>
                <c:pt idx="4406">
                  <c:v>4407</c:v>
                </c:pt>
                <c:pt idx="4407">
                  <c:v>4408</c:v>
                </c:pt>
                <c:pt idx="4408">
                  <c:v>4409</c:v>
                </c:pt>
                <c:pt idx="4409">
                  <c:v>4410</c:v>
                </c:pt>
                <c:pt idx="4410">
                  <c:v>4411</c:v>
                </c:pt>
                <c:pt idx="4411">
                  <c:v>4412</c:v>
                </c:pt>
                <c:pt idx="4412">
                  <c:v>4413</c:v>
                </c:pt>
                <c:pt idx="4413">
                  <c:v>4414</c:v>
                </c:pt>
                <c:pt idx="4414">
                  <c:v>4415</c:v>
                </c:pt>
                <c:pt idx="4415">
                  <c:v>4416</c:v>
                </c:pt>
                <c:pt idx="4416">
                  <c:v>4417</c:v>
                </c:pt>
                <c:pt idx="4417">
                  <c:v>4418</c:v>
                </c:pt>
                <c:pt idx="4418">
                  <c:v>4419</c:v>
                </c:pt>
                <c:pt idx="4419">
                  <c:v>4420</c:v>
                </c:pt>
                <c:pt idx="4420">
                  <c:v>4421</c:v>
                </c:pt>
                <c:pt idx="4421">
                  <c:v>4422</c:v>
                </c:pt>
                <c:pt idx="4422">
                  <c:v>4423</c:v>
                </c:pt>
                <c:pt idx="4423">
                  <c:v>4424</c:v>
                </c:pt>
                <c:pt idx="4424">
                  <c:v>4425</c:v>
                </c:pt>
                <c:pt idx="4425">
                  <c:v>4426</c:v>
                </c:pt>
                <c:pt idx="4426">
                  <c:v>4427</c:v>
                </c:pt>
                <c:pt idx="4427">
                  <c:v>4428</c:v>
                </c:pt>
                <c:pt idx="4428">
                  <c:v>4429</c:v>
                </c:pt>
                <c:pt idx="4429">
                  <c:v>4430</c:v>
                </c:pt>
                <c:pt idx="4430">
                  <c:v>4431</c:v>
                </c:pt>
                <c:pt idx="4431">
                  <c:v>4432</c:v>
                </c:pt>
                <c:pt idx="4432">
                  <c:v>4433</c:v>
                </c:pt>
                <c:pt idx="4433">
                  <c:v>4434</c:v>
                </c:pt>
                <c:pt idx="4434">
                  <c:v>4435</c:v>
                </c:pt>
                <c:pt idx="4435">
                  <c:v>4436</c:v>
                </c:pt>
                <c:pt idx="4436">
                  <c:v>4437</c:v>
                </c:pt>
                <c:pt idx="4437">
                  <c:v>4438</c:v>
                </c:pt>
                <c:pt idx="4438">
                  <c:v>4439</c:v>
                </c:pt>
                <c:pt idx="4439">
                  <c:v>4440</c:v>
                </c:pt>
                <c:pt idx="4440">
                  <c:v>4441</c:v>
                </c:pt>
                <c:pt idx="4441">
                  <c:v>4442</c:v>
                </c:pt>
                <c:pt idx="4442">
                  <c:v>4443</c:v>
                </c:pt>
                <c:pt idx="4443">
                  <c:v>4444</c:v>
                </c:pt>
                <c:pt idx="4444">
                  <c:v>4445</c:v>
                </c:pt>
                <c:pt idx="4445">
                  <c:v>4446</c:v>
                </c:pt>
                <c:pt idx="4446">
                  <c:v>4447</c:v>
                </c:pt>
                <c:pt idx="4447">
                  <c:v>4448</c:v>
                </c:pt>
                <c:pt idx="4448">
                  <c:v>4449</c:v>
                </c:pt>
                <c:pt idx="4449">
                  <c:v>4450</c:v>
                </c:pt>
                <c:pt idx="4450">
                  <c:v>4451</c:v>
                </c:pt>
                <c:pt idx="4451">
                  <c:v>4452</c:v>
                </c:pt>
                <c:pt idx="4452">
                  <c:v>4453</c:v>
                </c:pt>
                <c:pt idx="4453">
                  <c:v>4454</c:v>
                </c:pt>
                <c:pt idx="4454">
                  <c:v>4455</c:v>
                </c:pt>
                <c:pt idx="4455">
                  <c:v>4456</c:v>
                </c:pt>
                <c:pt idx="4456">
                  <c:v>4457</c:v>
                </c:pt>
                <c:pt idx="4457">
                  <c:v>4458</c:v>
                </c:pt>
                <c:pt idx="4458">
                  <c:v>4459</c:v>
                </c:pt>
                <c:pt idx="4459">
                  <c:v>4460</c:v>
                </c:pt>
                <c:pt idx="4460">
                  <c:v>4461</c:v>
                </c:pt>
                <c:pt idx="4461">
                  <c:v>4462</c:v>
                </c:pt>
                <c:pt idx="4462">
                  <c:v>4463</c:v>
                </c:pt>
                <c:pt idx="4463">
                  <c:v>4464</c:v>
                </c:pt>
                <c:pt idx="4464">
                  <c:v>4465</c:v>
                </c:pt>
                <c:pt idx="4465">
                  <c:v>4466</c:v>
                </c:pt>
                <c:pt idx="4466">
                  <c:v>4467</c:v>
                </c:pt>
                <c:pt idx="4467">
                  <c:v>4468</c:v>
                </c:pt>
                <c:pt idx="4468">
                  <c:v>4469</c:v>
                </c:pt>
                <c:pt idx="4469">
                  <c:v>4470</c:v>
                </c:pt>
                <c:pt idx="4470">
                  <c:v>4471</c:v>
                </c:pt>
                <c:pt idx="4471">
                  <c:v>4472</c:v>
                </c:pt>
                <c:pt idx="4472">
                  <c:v>4473</c:v>
                </c:pt>
                <c:pt idx="4473">
                  <c:v>4474</c:v>
                </c:pt>
                <c:pt idx="4474">
                  <c:v>4475</c:v>
                </c:pt>
                <c:pt idx="4475">
                  <c:v>4476</c:v>
                </c:pt>
                <c:pt idx="4476">
                  <c:v>4477</c:v>
                </c:pt>
                <c:pt idx="4477">
                  <c:v>4478</c:v>
                </c:pt>
                <c:pt idx="4478">
                  <c:v>4479</c:v>
                </c:pt>
                <c:pt idx="4479">
                  <c:v>4480</c:v>
                </c:pt>
                <c:pt idx="4480">
                  <c:v>4481</c:v>
                </c:pt>
                <c:pt idx="4481">
                  <c:v>4482</c:v>
                </c:pt>
                <c:pt idx="4482">
                  <c:v>4483</c:v>
                </c:pt>
                <c:pt idx="4483">
                  <c:v>4484</c:v>
                </c:pt>
                <c:pt idx="4484">
                  <c:v>4485</c:v>
                </c:pt>
                <c:pt idx="4485">
                  <c:v>4486</c:v>
                </c:pt>
                <c:pt idx="4486">
                  <c:v>4487</c:v>
                </c:pt>
                <c:pt idx="4487">
                  <c:v>4488</c:v>
                </c:pt>
                <c:pt idx="4488">
                  <c:v>4489</c:v>
                </c:pt>
                <c:pt idx="4489">
                  <c:v>4490</c:v>
                </c:pt>
                <c:pt idx="4490">
                  <c:v>4491</c:v>
                </c:pt>
                <c:pt idx="4491">
                  <c:v>4492</c:v>
                </c:pt>
                <c:pt idx="4492">
                  <c:v>4493</c:v>
                </c:pt>
                <c:pt idx="4493">
                  <c:v>4494</c:v>
                </c:pt>
                <c:pt idx="4494">
                  <c:v>4495</c:v>
                </c:pt>
                <c:pt idx="4495">
                  <c:v>4496</c:v>
                </c:pt>
                <c:pt idx="4496">
                  <c:v>4497</c:v>
                </c:pt>
                <c:pt idx="4497">
                  <c:v>4498</c:v>
                </c:pt>
                <c:pt idx="4498">
                  <c:v>4499</c:v>
                </c:pt>
                <c:pt idx="4499">
                  <c:v>4500</c:v>
                </c:pt>
                <c:pt idx="4500">
                  <c:v>4501</c:v>
                </c:pt>
                <c:pt idx="4501">
                  <c:v>4502</c:v>
                </c:pt>
                <c:pt idx="4502">
                  <c:v>4503</c:v>
                </c:pt>
                <c:pt idx="4503">
                  <c:v>4504</c:v>
                </c:pt>
                <c:pt idx="4504">
                  <c:v>4505</c:v>
                </c:pt>
                <c:pt idx="4505">
                  <c:v>4506</c:v>
                </c:pt>
                <c:pt idx="4506">
                  <c:v>4507</c:v>
                </c:pt>
                <c:pt idx="4507">
                  <c:v>4508</c:v>
                </c:pt>
                <c:pt idx="4508">
                  <c:v>4509</c:v>
                </c:pt>
                <c:pt idx="4509">
                  <c:v>4510</c:v>
                </c:pt>
                <c:pt idx="4510">
                  <c:v>4511</c:v>
                </c:pt>
                <c:pt idx="4511">
                  <c:v>4512</c:v>
                </c:pt>
                <c:pt idx="4512">
                  <c:v>4513</c:v>
                </c:pt>
                <c:pt idx="4513">
                  <c:v>4514</c:v>
                </c:pt>
                <c:pt idx="4514">
                  <c:v>4515</c:v>
                </c:pt>
                <c:pt idx="4515">
                  <c:v>4516</c:v>
                </c:pt>
                <c:pt idx="4516">
                  <c:v>4517</c:v>
                </c:pt>
                <c:pt idx="4517">
                  <c:v>4518</c:v>
                </c:pt>
                <c:pt idx="4518">
                  <c:v>4519</c:v>
                </c:pt>
                <c:pt idx="4519">
                  <c:v>4520</c:v>
                </c:pt>
                <c:pt idx="4520">
                  <c:v>4521</c:v>
                </c:pt>
                <c:pt idx="4521">
                  <c:v>4522</c:v>
                </c:pt>
                <c:pt idx="4522">
                  <c:v>4523</c:v>
                </c:pt>
                <c:pt idx="4523">
                  <c:v>4524</c:v>
                </c:pt>
                <c:pt idx="4524">
                  <c:v>4525</c:v>
                </c:pt>
                <c:pt idx="4525">
                  <c:v>4526</c:v>
                </c:pt>
                <c:pt idx="4526">
                  <c:v>4527</c:v>
                </c:pt>
                <c:pt idx="4527">
                  <c:v>4528</c:v>
                </c:pt>
                <c:pt idx="4528">
                  <c:v>4529</c:v>
                </c:pt>
                <c:pt idx="4529">
                  <c:v>4530</c:v>
                </c:pt>
                <c:pt idx="4530">
                  <c:v>4531</c:v>
                </c:pt>
                <c:pt idx="4531">
                  <c:v>4532</c:v>
                </c:pt>
                <c:pt idx="4532">
                  <c:v>4533</c:v>
                </c:pt>
                <c:pt idx="4533">
                  <c:v>4534</c:v>
                </c:pt>
                <c:pt idx="4534">
                  <c:v>4535</c:v>
                </c:pt>
                <c:pt idx="4535">
                  <c:v>4536</c:v>
                </c:pt>
                <c:pt idx="4536">
                  <c:v>4537</c:v>
                </c:pt>
                <c:pt idx="4537">
                  <c:v>4538</c:v>
                </c:pt>
                <c:pt idx="4538">
                  <c:v>4539</c:v>
                </c:pt>
                <c:pt idx="4539">
                  <c:v>4540</c:v>
                </c:pt>
                <c:pt idx="4540">
                  <c:v>4541</c:v>
                </c:pt>
                <c:pt idx="4541">
                  <c:v>4542</c:v>
                </c:pt>
                <c:pt idx="4542">
                  <c:v>4543</c:v>
                </c:pt>
                <c:pt idx="4543">
                  <c:v>4544</c:v>
                </c:pt>
                <c:pt idx="4544">
                  <c:v>4545</c:v>
                </c:pt>
                <c:pt idx="4545">
                  <c:v>4546</c:v>
                </c:pt>
                <c:pt idx="4546">
                  <c:v>4547</c:v>
                </c:pt>
                <c:pt idx="4547">
                  <c:v>4548</c:v>
                </c:pt>
                <c:pt idx="4548">
                  <c:v>4549</c:v>
                </c:pt>
                <c:pt idx="4549">
                  <c:v>4550</c:v>
                </c:pt>
                <c:pt idx="4550">
                  <c:v>4551</c:v>
                </c:pt>
                <c:pt idx="4551">
                  <c:v>4552</c:v>
                </c:pt>
                <c:pt idx="4552">
                  <c:v>4553</c:v>
                </c:pt>
                <c:pt idx="4553">
                  <c:v>4554</c:v>
                </c:pt>
                <c:pt idx="4554">
                  <c:v>4555</c:v>
                </c:pt>
                <c:pt idx="4555">
                  <c:v>4556</c:v>
                </c:pt>
                <c:pt idx="4556">
                  <c:v>4557</c:v>
                </c:pt>
                <c:pt idx="4557">
                  <c:v>4558</c:v>
                </c:pt>
                <c:pt idx="4558">
                  <c:v>4559</c:v>
                </c:pt>
                <c:pt idx="4559">
                  <c:v>4560</c:v>
                </c:pt>
                <c:pt idx="4560">
                  <c:v>4561</c:v>
                </c:pt>
                <c:pt idx="4561">
                  <c:v>4562</c:v>
                </c:pt>
                <c:pt idx="4562">
                  <c:v>4563</c:v>
                </c:pt>
                <c:pt idx="4563">
                  <c:v>4564</c:v>
                </c:pt>
                <c:pt idx="4564">
                  <c:v>4565</c:v>
                </c:pt>
                <c:pt idx="4565">
                  <c:v>4566</c:v>
                </c:pt>
                <c:pt idx="4566">
                  <c:v>4567</c:v>
                </c:pt>
                <c:pt idx="4567">
                  <c:v>4568</c:v>
                </c:pt>
                <c:pt idx="4568">
                  <c:v>4569</c:v>
                </c:pt>
                <c:pt idx="4569">
                  <c:v>4570</c:v>
                </c:pt>
                <c:pt idx="4570">
                  <c:v>4571</c:v>
                </c:pt>
                <c:pt idx="4571">
                  <c:v>4572</c:v>
                </c:pt>
                <c:pt idx="4572">
                  <c:v>4573</c:v>
                </c:pt>
                <c:pt idx="4573">
                  <c:v>4574</c:v>
                </c:pt>
                <c:pt idx="4574">
                  <c:v>4575</c:v>
                </c:pt>
                <c:pt idx="4575">
                  <c:v>4576</c:v>
                </c:pt>
                <c:pt idx="4576">
                  <c:v>4577</c:v>
                </c:pt>
                <c:pt idx="4577">
                  <c:v>4578</c:v>
                </c:pt>
                <c:pt idx="4578">
                  <c:v>4579</c:v>
                </c:pt>
                <c:pt idx="4579">
                  <c:v>4580</c:v>
                </c:pt>
                <c:pt idx="4580">
                  <c:v>4581</c:v>
                </c:pt>
                <c:pt idx="4581">
                  <c:v>4582</c:v>
                </c:pt>
                <c:pt idx="4582">
                  <c:v>4583</c:v>
                </c:pt>
                <c:pt idx="4583">
                  <c:v>4584</c:v>
                </c:pt>
                <c:pt idx="4584">
                  <c:v>4585</c:v>
                </c:pt>
                <c:pt idx="4585">
                  <c:v>4586</c:v>
                </c:pt>
                <c:pt idx="4586">
                  <c:v>4587</c:v>
                </c:pt>
                <c:pt idx="4587">
                  <c:v>4588</c:v>
                </c:pt>
                <c:pt idx="4588">
                  <c:v>4589</c:v>
                </c:pt>
                <c:pt idx="4589">
                  <c:v>4590</c:v>
                </c:pt>
                <c:pt idx="4590">
                  <c:v>4591</c:v>
                </c:pt>
                <c:pt idx="4591">
                  <c:v>4592</c:v>
                </c:pt>
                <c:pt idx="4592">
                  <c:v>4593</c:v>
                </c:pt>
                <c:pt idx="4593">
                  <c:v>4594</c:v>
                </c:pt>
                <c:pt idx="4594">
                  <c:v>4595</c:v>
                </c:pt>
                <c:pt idx="4595">
                  <c:v>4596</c:v>
                </c:pt>
                <c:pt idx="4596">
                  <c:v>4597</c:v>
                </c:pt>
                <c:pt idx="4597">
                  <c:v>4598</c:v>
                </c:pt>
                <c:pt idx="4598">
                  <c:v>4599</c:v>
                </c:pt>
                <c:pt idx="4599">
                  <c:v>4600</c:v>
                </c:pt>
                <c:pt idx="4600">
                  <c:v>4601</c:v>
                </c:pt>
                <c:pt idx="4601">
                  <c:v>4602</c:v>
                </c:pt>
                <c:pt idx="4602">
                  <c:v>4603</c:v>
                </c:pt>
                <c:pt idx="4603">
                  <c:v>4604</c:v>
                </c:pt>
                <c:pt idx="4604">
                  <c:v>4605</c:v>
                </c:pt>
                <c:pt idx="4605">
                  <c:v>4606</c:v>
                </c:pt>
                <c:pt idx="4606">
                  <c:v>4607</c:v>
                </c:pt>
                <c:pt idx="4607">
                  <c:v>4608</c:v>
                </c:pt>
                <c:pt idx="4608">
                  <c:v>4609</c:v>
                </c:pt>
                <c:pt idx="4609">
                  <c:v>4610</c:v>
                </c:pt>
                <c:pt idx="4610">
                  <c:v>4611</c:v>
                </c:pt>
                <c:pt idx="4611">
                  <c:v>4612</c:v>
                </c:pt>
                <c:pt idx="4612">
                  <c:v>4613</c:v>
                </c:pt>
                <c:pt idx="4613">
                  <c:v>4614</c:v>
                </c:pt>
                <c:pt idx="4614">
                  <c:v>4615</c:v>
                </c:pt>
                <c:pt idx="4615">
                  <c:v>4616</c:v>
                </c:pt>
                <c:pt idx="4616">
                  <c:v>4617</c:v>
                </c:pt>
                <c:pt idx="4617">
                  <c:v>4618</c:v>
                </c:pt>
                <c:pt idx="4618">
                  <c:v>4619</c:v>
                </c:pt>
                <c:pt idx="4619">
                  <c:v>4620</c:v>
                </c:pt>
                <c:pt idx="4620">
                  <c:v>4621</c:v>
                </c:pt>
                <c:pt idx="4621">
                  <c:v>4622</c:v>
                </c:pt>
                <c:pt idx="4622">
                  <c:v>4623</c:v>
                </c:pt>
                <c:pt idx="4623">
                  <c:v>4624</c:v>
                </c:pt>
                <c:pt idx="4624">
                  <c:v>4625</c:v>
                </c:pt>
                <c:pt idx="4625">
                  <c:v>4626</c:v>
                </c:pt>
                <c:pt idx="4626">
                  <c:v>4627</c:v>
                </c:pt>
                <c:pt idx="4627">
                  <c:v>4628</c:v>
                </c:pt>
                <c:pt idx="4628">
                  <c:v>4629</c:v>
                </c:pt>
                <c:pt idx="4629">
                  <c:v>4630</c:v>
                </c:pt>
                <c:pt idx="4630">
                  <c:v>4631</c:v>
                </c:pt>
                <c:pt idx="4631">
                  <c:v>4632</c:v>
                </c:pt>
                <c:pt idx="4632">
                  <c:v>4633</c:v>
                </c:pt>
                <c:pt idx="4633">
                  <c:v>4634</c:v>
                </c:pt>
                <c:pt idx="4634">
                  <c:v>4635</c:v>
                </c:pt>
                <c:pt idx="4635">
                  <c:v>4636</c:v>
                </c:pt>
                <c:pt idx="4636">
                  <c:v>4637</c:v>
                </c:pt>
                <c:pt idx="4637">
                  <c:v>4638</c:v>
                </c:pt>
                <c:pt idx="4638">
                  <c:v>4639</c:v>
                </c:pt>
                <c:pt idx="4639">
                  <c:v>4640</c:v>
                </c:pt>
                <c:pt idx="4640">
                  <c:v>4641</c:v>
                </c:pt>
                <c:pt idx="4641">
                  <c:v>4642</c:v>
                </c:pt>
                <c:pt idx="4642">
                  <c:v>4643</c:v>
                </c:pt>
                <c:pt idx="4643">
                  <c:v>4644</c:v>
                </c:pt>
                <c:pt idx="4644">
                  <c:v>4645</c:v>
                </c:pt>
                <c:pt idx="4645">
                  <c:v>4646</c:v>
                </c:pt>
                <c:pt idx="4646">
                  <c:v>4647</c:v>
                </c:pt>
                <c:pt idx="4647">
                  <c:v>4648</c:v>
                </c:pt>
                <c:pt idx="4648">
                  <c:v>4649</c:v>
                </c:pt>
                <c:pt idx="4649">
                  <c:v>4650</c:v>
                </c:pt>
                <c:pt idx="4650">
                  <c:v>4651</c:v>
                </c:pt>
                <c:pt idx="4651">
                  <c:v>4652</c:v>
                </c:pt>
                <c:pt idx="4652">
                  <c:v>4653</c:v>
                </c:pt>
                <c:pt idx="4653">
                  <c:v>4654</c:v>
                </c:pt>
                <c:pt idx="4654">
                  <c:v>4655</c:v>
                </c:pt>
                <c:pt idx="4655">
                  <c:v>4656</c:v>
                </c:pt>
                <c:pt idx="4656">
                  <c:v>4657</c:v>
                </c:pt>
                <c:pt idx="4657">
                  <c:v>4658</c:v>
                </c:pt>
                <c:pt idx="4658">
                  <c:v>4659</c:v>
                </c:pt>
                <c:pt idx="4659">
                  <c:v>4660</c:v>
                </c:pt>
                <c:pt idx="4660">
                  <c:v>4661</c:v>
                </c:pt>
                <c:pt idx="4661">
                  <c:v>4662</c:v>
                </c:pt>
                <c:pt idx="4662">
                  <c:v>4663</c:v>
                </c:pt>
                <c:pt idx="4663">
                  <c:v>4664</c:v>
                </c:pt>
                <c:pt idx="4664">
                  <c:v>4665</c:v>
                </c:pt>
                <c:pt idx="4665">
                  <c:v>4666</c:v>
                </c:pt>
                <c:pt idx="4666">
                  <c:v>4667</c:v>
                </c:pt>
                <c:pt idx="4667">
                  <c:v>4668</c:v>
                </c:pt>
                <c:pt idx="4668">
                  <c:v>4669</c:v>
                </c:pt>
                <c:pt idx="4669">
                  <c:v>4670</c:v>
                </c:pt>
                <c:pt idx="4670">
                  <c:v>4671</c:v>
                </c:pt>
                <c:pt idx="4671">
                  <c:v>4672</c:v>
                </c:pt>
                <c:pt idx="4672">
                  <c:v>4673</c:v>
                </c:pt>
                <c:pt idx="4673">
                  <c:v>4674</c:v>
                </c:pt>
                <c:pt idx="4674">
                  <c:v>4675</c:v>
                </c:pt>
                <c:pt idx="4675">
                  <c:v>4676</c:v>
                </c:pt>
                <c:pt idx="4676">
                  <c:v>4677</c:v>
                </c:pt>
                <c:pt idx="4677">
                  <c:v>4678</c:v>
                </c:pt>
                <c:pt idx="4678">
                  <c:v>4679</c:v>
                </c:pt>
                <c:pt idx="4679">
                  <c:v>4680</c:v>
                </c:pt>
                <c:pt idx="4680">
                  <c:v>4681</c:v>
                </c:pt>
                <c:pt idx="4681">
                  <c:v>4682</c:v>
                </c:pt>
                <c:pt idx="4682">
                  <c:v>4683</c:v>
                </c:pt>
                <c:pt idx="4683">
                  <c:v>4684</c:v>
                </c:pt>
                <c:pt idx="4684">
                  <c:v>4685</c:v>
                </c:pt>
                <c:pt idx="4685">
                  <c:v>4686</c:v>
                </c:pt>
                <c:pt idx="4686">
                  <c:v>4687</c:v>
                </c:pt>
                <c:pt idx="4687">
                  <c:v>4688</c:v>
                </c:pt>
                <c:pt idx="4688">
                  <c:v>4689</c:v>
                </c:pt>
                <c:pt idx="4689">
                  <c:v>4690</c:v>
                </c:pt>
                <c:pt idx="4690">
                  <c:v>4691</c:v>
                </c:pt>
                <c:pt idx="4691">
                  <c:v>4692</c:v>
                </c:pt>
                <c:pt idx="4692">
                  <c:v>4693</c:v>
                </c:pt>
                <c:pt idx="4693">
                  <c:v>4694</c:v>
                </c:pt>
                <c:pt idx="4694">
                  <c:v>4695</c:v>
                </c:pt>
                <c:pt idx="4695">
                  <c:v>4696</c:v>
                </c:pt>
                <c:pt idx="4696">
                  <c:v>4697</c:v>
                </c:pt>
                <c:pt idx="4697">
                  <c:v>4698</c:v>
                </c:pt>
                <c:pt idx="4698">
                  <c:v>4699</c:v>
                </c:pt>
                <c:pt idx="4699">
                  <c:v>4700</c:v>
                </c:pt>
                <c:pt idx="4700">
                  <c:v>4701</c:v>
                </c:pt>
                <c:pt idx="4701">
                  <c:v>4702</c:v>
                </c:pt>
                <c:pt idx="4702">
                  <c:v>4703</c:v>
                </c:pt>
                <c:pt idx="4703">
                  <c:v>4704</c:v>
                </c:pt>
                <c:pt idx="4704">
                  <c:v>4705</c:v>
                </c:pt>
                <c:pt idx="4705">
                  <c:v>4706</c:v>
                </c:pt>
                <c:pt idx="4706">
                  <c:v>4707</c:v>
                </c:pt>
                <c:pt idx="4707">
                  <c:v>4708</c:v>
                </c:pt>
                <c:pt idx="4708">
                  <c:v>4709</c:v>
                </c:pt>
                <c:pt idx="4709">
                  <c:v>4710</c:v>
                </c:pt>
                <c:pt idx="4710">
                  <c:v>4711</c:v>
                </c:pt>
                <c:pt idx="4711">
                  <c:v>4712</c:v>
                </c:pt>
                <c:pt idx="4712">
                  <c:v>4713</c:v>
                </c:pt>
                <c:pt idx="4713">
                  <c:v>4714</c:v>
                </c:pt>
                <c:pt idx="4714">
                  <c:v>4715</c:v>
                </c:pt>
                <c:pt idx="4715">
                  <c:v>4716</c:v>
                </c:pt>
                <c:pt idx="4716">
                  <c:v>4717</c:v>
                </c:pt>
                <c:pt idx="4717">
                  <c:v>4718</c:v>
                </c:pt>
                <c:pt idx="4718">
                  <c:v>4719</c:v>
                </c:pt>
                <c:pt idx="4719">
                  <c:v>4720</c:v>
                </c:pt>
                <c:pt idx="4720">
                  <c:v>4721</c:v>
                </c:pt>
                <c:pt idx="4721">
                  <c:v>4722</c:v>
                </c:pt>
                <c:pt idx="4722">
                  <c:v>4723</c:v>
                </c:pt>
                <c:pt idx="4723">
                  <c:v>4724</c:v>
                </c:pt>
                <c:pt idx="4724">
                  <c:v>4725</c:v>
                </c:pt>
                <c:pt idx="4725">
                  <c:v>4726</c:v>
                </c:pt>
                <c:pt idx="4726">
                  <c:v>4727</c:v>
                </c:pt>
                <c:pt idx="4727">
                  <c:v>4728</c:v>
                </c:pt>
                <c:pt idx="4728">
                  <c:v>4729</c:v>
                </c:pt>
                <c:pt idx="4729">
                  <c:v>4730</c:v>
                </c:pt>
                <c:pt idx="4730">
                  <c:v>4731</c:v>
                </c:pt>
                <c:pt idx="4731">
                  <c:v>4732</c:v>
                </c:pt>
                <c:pt idx="4732">
                  <c:v>4733</c:v>
                </c:pt>
                <c:pt idx="4733">
                  <c:v>4734</c:v>
                </c:pt>
                <c:pt idx="4734">
                  <c:v>4735</c:v>
                </c:pt>
                <c:pt idx="4735">
                  <c:v>4736</c:v>
                </c:pt>
                <c:pt idx="4736">
                  <c:v>4737</c:v>
                </c:pt>
                <c:pt idx="4737">
                  <c:v>4738</c:v>
                </c:pt>
                <c:pt idx="4738">
                  <c:v>4739</c:v>
                </c:pt>
                <c:pt idx="4739">
                  <c:v>4740</c:v>
                </c:pt>
                <c:pt idx="4740">
                  <c:v>4741</c:v>
                </c:pt>
                <c:pt idx="4741">
                  <c:v>4742</c:v>
                </c:pt>
                <c:pt idx="4742">
                  <c:v>4743</c:v>
                </c:pt>
                <c:pt idx="4743">
                  <c:v>4744</c:v>
                </c:pt>
                <c:pt idx="4744">
                  <c:v>4745</c:v>
                </c:pt>
                <c:pt idx="4745">
                  <c:v>4746</c:v>
                </c:pt>
                <c:pt idx="4746">
                  <c:v>4747</c:v>
                </c:pt>
                <c:pt idx="4747">
                  <c:v>4748</c:v>
                </c:pt>
                <c:pt idx="4748">
                  <c:v>4749</c:v>
                </c:pt>
                <c:pt idx="4749">
                  <c:v>4750</c:v>
                </c:pt>
                <c:pt idx="4750">
                  <c:v>4751</c:v>
                </c:pt>
                <c:pt idx="4751">
                  <c:v>4752</c:v>
                </c:pt>
                <c:pt idx="4752">
                  <c:v>4753</c:v>
                </c:pt>
                <c:pt idx="4753">
                  <c:v>4754</c:v>
                </c:pt>
                <c:pt idx="4754">
                  <c:v>4755</c:v>
                </c:pt>
                <c:pt idx="4755">
                  <c:v>4756</c:v>
                </c:pt>
                <c:pt idx="4756">
                  <c:v>4757</c:v>
                </c:pt>
                <c:pt idx="4757">
                  <c:v>4758</c:v>
                </c:pt>
                <c:pt idx="4758">
                  <c:v>4759</c:v>
                </c:pt>
                <c:pt idx="4759">
                  <c:v>4760</c:v>
                </c:pt>
                <c:pt idx="4760">
                  <c:v>4761</c:v>
                </c:pt>
                <c:pt idx="4761">
                  <c:v>4762</c:v>
                </c:pt>
                <c:pt idx="4762">
                  <c:v>4763</c:v>
                </c:pt>
                <c:pt idx="4763">
                  <c:v>4764</c:v>
                </c:pt>
                <c:pt idx="4764">
                  <c:v>4765</c:v>
                </c:pt>
                <c:pt idx="4765">
                  <c:v>4766</c:v>
                </c:pt>
                <c:pt idx="4766">
                  <c:v>4767</c:v>
                </c:pt>
                <c:pt idx="4767">
                  <c:v>4768</c:v>
                </c:pt>
                <c:pt idx="4768">
                  <c:v>4769</c:v>
                </c:pt>
                <c:pt idx="4769">
                  <c:v>4770</c:v>
                </c:pt>
                <c:pt idx="4770">
                  <c:v>4771</c:v>
                </c:pt>
                <c:pt idx="4771">
                  <c:v>4772</c:v>
                </c:pt>
                <c:pt idx="4772">
                  <c:v>4773</c:v>
                </c:pt>
                <c:pt idx="4773">
                  <c:v>4774</c:v>
                </c:pt>
                <c:pt idx="4774">
                  <c:v>4775</c:v>
                </c:pt>
                <c:pt idx="4775">
                  <c:v>4776</c:v>
                </c:pt>
                <c:pt idx="4776">
                  <c:v>4777</c:v>
                </c:pt>
                <c:pt idx="4777">
                  <c:v>4778</c:v>
                </c:pt>
                <c:pt idx="4778">
                  <c:v>4779</c:v>
                </c:pt>
                <c:pt idx="4779">
                  <c:v>4780</c:v>
                </c:pt>
                <c:pt idx="4780">
                  <c:v>4781</c:v>
                </c:pt>
                <c:pt idx="4781">
                  <c:v>4782</c:v>
                </c:pt>
                <c:pt idx="4782">
                  <c:v>4783</c:v>
                </c:pt>
                <c:pt idx="4783">
                  <c:v>4784</c:v>
                </c:pt>
                <c:pt idx="4784">
                  <c:v>4785</c:v>
                </c:pt>
                <c:pt idx="4785">
                  <c:v>4786</c:v>
                </c:pt>
                <c:pt idx="4786">
                  <c:v>4787</c:v>
                </c:pt>
                <c:pt idx="4787">
                  <c:v>4788</c:v>
                </c:pt>
                <c:pt idx="4788">
                  <c:v>4789</c:v>
                </c:pt>
                <c:pt idx="4789">
                  <c:v>4790</c:v>
                </c:pt>
                <c:pt idx="4790">
                  <c:v>4791</c:v>
                </c:pt>
                <c:pt idx="4791">
                  <c:v>4792</c:v>
                </c:pt>
                <c:pt idx="4792">
                  <c:v>4793</c:v>
                </c:pt>
                <c:pt idx="4793">
                  <c:v>4794</c:v>
                </c:pt>
                <c:pt idx="4794">
                  <c:v>4795</c:v>
                </c:pt>
                <c:pt idx="4795">
                  <c:v>4796</c:v>
                </c:pt>
                <c:pt idx="4796">
                  <c:v>4797</c:v>
                </c:pt>
                <c:pt idx="4797">
                  <c:v>4798</c:v>
                </c:pt>
                <c:pt idx="4798">
                  <c:v>4799</c:v>
                </c:pt>
                <c:pt idx="4799">
                  <c:v>4800</c:v>
                </c:pt>
                <c:pt idx="4800">
                  <c:v>4801</c:v>
                </c:pt>
                <c:pt idx="4801">
                  <c:v>4802</c:v>
                </c:pt>
                <c:pt idx="4802">
                  <c:v>4803</c:v>
                </c:pt>
                <c:pt idx="4803">
                  <c:v>4804</c:v>
                </c:pt>
                <c:pt idx="4804">
                  <c:v>4805</c:v>
                </c:pt>
                <c:pt idx="4805">
                  <c:v>4806</c:v>
                </c:pt>
                <c:pt idx="4806">
                  <c:v>4807</c:v>
                </c:pt>
                <c:pt idx="4807">
                  <c:v>4808</c:v>
                </c:pt>
                <c:pt idx="4808">
                  <c:v>4809</c:v>
                </c:pt>
                <c:pt idx="4809">
                  <c:v>4810</c:v>
                </c:pt>
                <c:pt idx="4810">
                  <c:v>4811</c:v>
                </c:pt>
                <c:pt idx="4811">
                  <c:v>4812</c:v>
                </c:pt>
                <c:pt idx="4812">
                  <c:v>4813</c:v>
                </c:pt>
                <c:pt idx="4813">
                  <c:v>4814</c:v>
                </c:pt>
                <c:pt idx="4814">
                  <c:v>4815</c:v>
                </c:pt>
                <c:pt idx="4815">
                  <c:v>4816</c:v>
                </c:pt>
                <c:pt idx="4816">
                  <c:v>4817</c:v>
                </c:pt>
                <c:pt idx="4817">
                  <c:v>4818</c:v>
                </c:pt>
                <c:pt idx="4818">
                  <c:v>4819</c:v>
                </c:pt>
                <c:pt idx="4819">
                  <c:v>4820</c:v>
                </c:pt>
                <c:pt idx="4820">
                  <c:v>4821</c:v>
                </c:pt>
                <c:pt idx="4821">
                  <c:v>4822</c:v>
                </c:pt>
                <c:pt idx="4822">
                  <c:v>4823</c:v>
                </c:pt>
                <c:pt idx="4823">
                  <c:v>4824</c:v>
                </c:pt>
                <c:pt idx="4824">
                  <c:v>4825</c:v>
                </c:pt>
                <c:pt idx="4825">
                  <c:v>4826</c:v>
                </c:pt>
                <c:pt idx="4826">
                  <c:v>4827</c:v>
                </c:pt>
                <c:pt idx="4827">
                  <c:v>4828</c:v>
                </c:pt>
                <c:pt idx="4828">
                  <c:v>4829</c:v>
                </c:pt>
                <c:pt idx="4829">
                  <c:v>4830</c:v>
                </c:pt>
                <c:pt idx="4830">
                  <c:v>4831</c:v>
                </c:pt>
                <c:pt idx="4831">
                  <c:v>4832</c:v>
                </c:pt>
                <c:pt idx="4832">
                  <c:v>4833</c:v>
                </c:pt>
                <c:pt idx="4833">
                  <c:v>4834</c:v>
                </c:pt>
                <c:pt idx="4834">
                  <c:v>4835</c:v>
                </c:pt>
                <c:pt idx="4835">
                  <c:v>4836</c:v>
                </c:pt>
                <c:pt idx="4836">
                  <c:v>4837</c:v>
                </c:pt>
                <c:pt idx="4837">
                  <c:v>4838</c:v>
                </c:pt>
                <c:pt idx="4838">
                  <c:v>4839</c:v>
                </c:pt>
                <c:pt idx="4839">
                  <c:v>4840</c:v>
                </c:pt>
                <c:pt idx="4840">
                  <c:v>4841</c:v>
                </c:pt>
                <c:pt idx="4841">
                  <c:v>4842</c:v>
                </c:pt>
                <c:pt idx="4842">
                  <c:v>4843</c:v>
                </c:pt>
                <c:pt idx="4843">
                  <c:v>4844</c:v>
                </c:pt>
                <c:pt idx="4844">
                  <c:v>4845</c:v>
                </c:pt>
                <c:pt idx="4845">
                  <c:v>4846</c:v>
                </c:pt>
                <c:pt idx="4846">
                  <c:v>4847</c:v>
                </c:pt>
                <c:pt idx="4847">
                  <c:v>4848</c:v>
                </c:pt>
                <c:pt idx="4848">
                  <c:v>4849</c:v>
                </c:pt>
                <c:pt idx="4849">
                  <c:v>4850</c:v>
                </c:pt>
                <c:pt idx="4850">
                  <c:v>4851</c:v>
                </c:pt>
                <c:pt idx="4851">
                  <c:v>4852</c:v>
                </c:pt>
                <c:pt idx="4852">
                  <c:v>4853</c:v>
                </c:pt>
                <c:pt idx="4853">
                  <c:v>4854</c:v>
                </c:pt>
                <c:pt idx="4854">
                  <c:v>4855</c:v>
                </c:pt>
                <c:pt idx="4855">
                  <c:v>4856</c:v>
                </c:pt>
                <c:pt idx="4856">
                  <c:v>4857</c:v>
                </c:pt>
                <c:pt idx="4857">
                  <c:v>4858</c:v>
                </c:pt>
                <c:pt idx="4858">
                  <c:v>4859</c:v>
                </c:pt>
                <c:pt idx="4859">
                  <c:v>4860</c:v>
                </c:pt>
                <c:pt idx="4860">
                  <c:v>4861</c:v>
                </c:pt>
                <c:pt idx="4861">
                  <c:v>4862</c:v>
                </c:pt>
                <c:pt idx="4862">
                  <c:v>4863</c:v>
                </c:pt>
                <c:pt idx="4863">
                  <c:v>4864</c:v>
                </c:pt>
                <c:pt idx="4864">
                  <c:v>4865</c:v>
                </c:pt>
                <c:pt idx="4865">
                  <c:v>4866</c:v>
                </c:pt>
                <c:pt idx="4866">
                  <c:v>4867</c:v>
                </c:pt>
                <c:pt idx="4867">
                  <c:v>4868</c:v>
                </c:pt>
                <c:pt idx="4868">
                  <c:v>4869</c:v>
                </c:pt>
                <c:pt idx="4869">
                  <c:v>4870</c:v>
                </c:pt>
                <c:pt idx="4870">
                  <c:v>4871</c:v>
                </c:pt>
                <c:pt idx="4871">
                  <c:v>4872</c:v>
                </c:pt>
                <c:pt idx="4872">
                  <c:v>4873</c:v>
                </c:pt>
                <c:pt idx="4873">
                  <c:v>4874</c:v>
                </c:pt>
                <c:pt idx="4874">
                  <c:v>4875</c:v>
                </c:pt>
                <c:pt idx="4875">
                  <c:v>4876</c:v>
                </c:pt>
                <c:pt idx="4876">
                  <c:v>4877</c:v>
                </c:pt>
                <c:pt idx="4877">
                  <c:v>4878</c:v>
                </c:pt>
                <c:pt idx="4878">
                  <c:v>4879</c:v>
                </c:pt>
                <c:pt idx="4879">
                  <c:v>4880</c:v>
                </c:pt>
                <c:pt idx="4880">
                  <c:v>4881</c:v>
                </c:pt>
                <c:pt idx="4881">
                  <c:v>4882</c:v>
                </c:pt>
                <c:pt idx="4882">
                  <c:v>4883</c:v>
                </c:pt>
                <c:pt idx="4883">
                  <c:v>4884</c:v>
                </c:pt>
                <c:pt idx="4884">
                  <c:v>4885</c:v>
                </c:pt>
                <c:pt idx="4885">
                  <c:v>4886</c:v>
                </c:pt>
                <c:pt idx="4886">
                  <c:v>4887</c:v>
                </c:pt>
                <c:pt idx="4887">
                  <c:v>4888</c:v>
                </c:pt>
                <c:pt idx="4888">
                  <c:v>4889</c:v>
                </c:pt>
                <c:pt idx="4889">
                  <c:v>4890</c:v>
                </c:pt>
                <c:pt idx="4890">
                  <c:v>4891</c:v>
                </c:pt>
                <c:pt idx="4891">
                  <c:v>4892</c:v>
                </c:pt>
                <c:pt idx="4892">
                  <c:v>4893</c:v>
                </c:pt>
                <c:pt idx="4893">
                  <c:v>4894</c:v>
                </c:pt>
                <c:pt idx="4894">
                  <c:v>4895</c:v>
                </c:pt>
                <c:pt idx="4895">
                  <c:v>4896</c:v>
                </c:pt>
                <c:pt idx="4896">
                  <c:v>4897</c:v>
                </c:pt>
                <c:pt idx="4897">
                  <c:v>4898</c:v>
                </c:pt>
                <c:pt idx="4898">
                  <c:v>4899</c:v>
                </c:pt>
                <c:pt idx="4899">
                  <c:v>4900</c:v>
                </c:pt>
                <c:pt idx="4900">
                  <c:v>4901</c:v>
                </c:pt>
                <c:pt idx="4901">
                  <c:v>4902</c:v>
                </c:pt>
                <c:pt idx="4902">
                  <c:v>4903</c:v>
                </c:pt>
                <c:pt idx="4903">
                  <c:v>4904</c:v>
                </c:pt>
                <c:pt idx="4904">
                  <c:v>4905</c:v>
                </c:pt>
                <c:pt idx="4905">
                  <c:v>4906</c:v>
                </c:pt>
                <c:pt idx="4906">
                  <c:v>4907</c:v>
                </c:pt>
                <c:pt idx="4907">
                  <c:v>4908</c:v>
                </c:pt>
                <c:pt idx="4908">
                  <c:v>4909</c:v>
                </c:pt>
                <c:pt idx="4909">
                  <c:v>4910</c:v>
                </c:pt>
                <c:pt idx="4910">
                  <c:v>4911</c:v>
                </c:pt>
                <c:pt idx="4911">
                  <c:v>4912</c:v>
                </c:pt>
                <c:pt idx="4912">
                  <c:v>4913</c:v>
                </c:pt>
                <c:pt idx="4913">
                  <c:v>4914</c:v>
                </c:pt>
                <c:pt idx="4914">
                  <c:v>4915</c:v>
                </c:pt>
                <c:pt idx="4915">
                  <c:v>4916</c:v>
                </c:pt>
                <c:pt idx="4916">
                  <c:v>4917</c:v>
                </c:pt>
                <c:pt idx="4917">
                  <c:v>4918</c:v>
                </c:pt>
                <c:pt idx="4918">
                  <c:v>4919</c:v>
                </c:pt>
                <c:pt idx="4919">
                  <c:v>4920</c:v>
                </c:pt>
                <c:pt idx="4920">
                  <c:v>4921</c:v>
                </c:pt>
                <c:pt idx="4921">
                  <c:v>4922</c:v>
                </c:pt>
                <c:pt idx="4922">
                  <c:v>4923</c:v>
                </c:pt>
                <c:pt idx="4923">
                  <c:v>4924</c:v>
                </c:pt>
                <c:pt idx="4924">
                  <c:v>4925</c:v>
                </c:pt>
                <c:pt idx="4925">
                  <c:v>4926</c:v>
                </c:pt>
                <c:pt idx="4926">
                  <c:v>4927</c:v>
                </c:pt>
                <c:pt idx="4927">
                  <c:v>4928</c:v>
                </c:pt>
                <c:pt idx="4928">
                  <c:v>4929</c:v>
                </c:pt>
                <c:pt idx="4929">
                  <c:v>4930</c:v>
                </c:pt>
                <c:pt idx="4930">
                  <c:v>4931</c:v>
                </c:pt>
                <c:pt idx="4931">
                  <c:v>4932</c:v>
                </c:pt>
                <c:pt idx="4932">
                  <c:v>4933</c:v>
                </c:pt>
                <c:pt idx="4933">
                  <c:v>4934</c:v>
                </c:pt>
                <c:pt idx="4934">
                  <c:v>4935</c:v>
                </c:pt>
                <c:pt idx="4935">
                  <c:v>4936</c:v>
                </c:pt>
                <c:pt idx="4936">
                  <c:v>4937</c:v>
                </c:pt>
                <c:pt idx="4937">
                  <c:v>4938</c:v>
                </c:pt>
                <c:pt idx="4938">
                  <c:v>4939</c:v>
                </c:pt>
                <c:pt idx="4939">
                  <c:v>4940</c:v>
                </c:pt>
                <c:pt idx="4940">
                  <c:v>4941</c:v>
                </c:pt>
                <c:pt idx="4941">
                  <c:v>4942</c:v>
                </c:pt>
                <c:pt idx="4942">
                  <c:v>4943</c:v>
                </c:pt>
                <c:pt idx="4943">
                  <c:v>4944</c:v>
                </c:pt>
                <c:pt idx="4944">
                  <c:v>4945</c:v>
                </c:pt>
                <c:pt idx="4945">
                  <c:v>4946</c:v>
                </c:pt>
                <c:pt idx="4946">
                  <c:v>4947</c:v>
                </c:pt>
                <c:pt idx="4947">
                  <c:v>4948</c:v>
                </c:pt>
                <c:pt idx="4948">
                  <c:v>4949</c:v>
                </c:pt>
                <c:pt idx="4949">
                  <c:v>4950</c:v>
                </c:pt>
                <c:pt idx="4950">
                  <c:v>4951</c:v>
                </c:pt>
                <c:pt idx="4951">
                  <c:v>4952</c:v>
                </c:pt>
                <c:pt idx="4952">
                  <c:v>4953</c:v>
                </c:pt>
                <c:pt idx="4953">
                  <c:v>4954</c:v>
                </c:pt>
                <c:pt idx="4954">
                  <c:v>4955</c:v>
                </c:pt>
                <c:pt idx="4955">
                  <c:v>4956</c:v>
                </c:pt>
                <c:pt idx="4956">
                  <c:v>4957</c:v>
                </c:pt>
                <c:pt idx="4957">
                  <c:v>4958</c:v>
                </c:pt>
                <c:pt idx="4958">
                  <c:v>4959</c:v>
                </c:pt>
                <c:pt idx="4959">
                  <c:v>4960</c:v>
                </c:pt>
                <c:pt idx="4960">
                  <c:v>4961</c:v>
                </c:pt>
                <c:pt idx="4961">
                  <c:v>4962</c:v>
                </c:pt>
                <c:pt idx="4962">
                  <c:v>4963</c:v>
                </c:pt>
                <c:pt idx="4963">
                  <c:v>4964</c:v>
                </c:pt>
                <c:pt idx="4964">
                  <c:v>4965</c:v>
                </c:pt>
                <c:pt idx="4965">
                  <c:v>4966</c:v>
                </c:pt>
                <c:pt idx="4966">
                  <c:v>4967</c:v>
                </c:pt>
                <c:pt idx="4967">
                  <c:v>4968</c:v>
                </c:pt>
                <c:pt idx="4968">
                  <c:v>4969</c:v>
                </c:pt>
                <c:pt idx="4969">
                  <c:v>4970</c:v>
                </c:pt>
                <c:pt idx="4970">
                  <c:v>4971</c:v>
                </c:pt>
                <c:pt idx="4971">
                  <c:v>4972</c:v>
                </c:pt>
                <c:pt idx="4972">
                  <c:v>4973</c:v>
                </c:pt>
                <c:pt idx="4973">
                  <c:v>4974</c:v>
                </c:pt>
                <c:pt idx="4974">
                  <c:v>4975</c:v>
                </c:pt>
                <c:pt idx="4975">
                  <c:v>4976</c:v>
                </c:pt>
                <c:pt idx="4976">
                  <c:v>4977</c:v>
                </c:pt>
                <c:pt idx="4977">
                  <c:v>4978</c:v>
                </c:pt>
                <c:pt idx="4978">
                  <c:v>4979</c:v>
                </c:pt>
                <c:pt idx="4979">
                  <c:v>4980</c:v>
                </c:pt>
                <c:pt idx="4980">
                  <c:v>4981</c:v>
                </c:pt>
                <c:pt idx="4981">
                  <c:v>4982</c:v>
                </c:pt>
                <c:pt idx="4982">
                  <c:v>4983</c:v>
                </c:pt>
                <c:pt idx="4983">
                  <c:v>4984</c:v>
                </c:pt>
                <c:pt idx="4984">
                  <c:v>4985</c:v>
                </c:pt>
                <c:pt idx="4985">
                  <c:v>4986</c:v>
                </c:pt>
                <c:pt idx="4986">
                  <c:v>4987</c:v>
                </c:pt>
                <c:pt idx="4987">
                  <c:v>4988</c:v>
                </c:pt>
                <c:pt idx="4988">
                  <c:v>4989</c:v>
                </c:pt>
                <c:pt idx="4989">
                  <c:v>4990</c:v>
                </c:pt>
                <c:pt idx="4990">
                  <c:v>4991</c:v>
                </c:pt>
                <c:pt idx="4991">
                  <c:v>4992</c:v>
                </c:pt>
                <c:pt idx="4992">
                  <c:v>4993</c:v>
                </c:pt>
                <c:pt idx="4993">
                  <c:v>4994</c:v>
                </c:pt>
                <c:pt idx="4994">
                  <c:v>4995</c:v>
                </c:pt>
                <c:pt idx="4995">
                  <c:v>4996</c:v>
                </c:pt>
                <c:pt idx="4996">
                  <c:v>4997</c:v>
                </c:pt>
                <c:pt idx="4997">
                  <c:v>4998</c:v>
                </c:pt>
                <c:pt idx="4998">
                  <c:v>4999</c:v>
                </c:pt>
                <c:pt idx="4999">
                  <c:v>5000</c:v>
                </c:pt>
              </c:numCache>
            </c:numRef>
          </c:xVal>
          <c:yVal>
            <c:numRef>
              <c:f>Sheet1!$D$2:$D$5001</c:f>
              <c:numCache>
                <c:formatCode>General</c:formatCode>
                <c:ptCount val="5000"/>
                <c:pt idx="0">
                  <c:v>0</c:v>
                </c:pt>
                <c:pt idx="1">
                  <c:v>4.8000000000000001E-2</c:v>
                </c:pt>
                <c:pt idx="2">
                  <c:v>7.0000000000000001E-3</c:v>
                </c:pt>
                <c:pt idx="3">
                  <c:v>8.0000000000000002E-3</c:v>
                </c:pt>
                <c:pt idx="4">
                  <c:v>1.2E-2</c:v>
                </c:pt>
                <c:pt idx="5">
                  <c:v>1.6E-2</c:v>
                </c:pt>
                <c:pt idx="6">
                  <c:v>9.6000000000000002E-2</c:v>
                </c:pt>
                <c:pt idx="7">
                  <c:v>1.6E-2</c:v>
                </c:pt>
                <c:pt idx="8">
                  <c:v>0.02</c:v>
                </c:pt>
                <c:pt idx="9">
                  <c:v>2.3E-2</c:v>
                </c:pt>
                <c:pt idx="10">
                  <c:v>2.8000000000000001E-2</c:v>
                </c:pt>
                <c:pt idx="11">
                  <c:v>3.2000000000000001E-2</c:v>
                </c:pt>
                <c:pt idx="12">
                  <c:v>3.2000000000000001E-2</c:v>
                </c:pt>
                <c:pt idx="13">
                  <c:v>3.2000000000000001E-2</c:v>
                </c:pt>
                <c:pt idx="14">
                  <c:v>0.04</c:v>
                </c:pt>
                <c:pt idx="15">
                  <c:v>0.04</c:v>
                </c:pt>
                <c:pt idx="16">
                  <c:v>4.3999999999999997E-2</c:v>
                </c:pt>
                <c:pt idx="17">
                  <c:v>4.8000000000000001E-2</c:v>
                </c:pt>
                <c:pt idx="18">
                  <c:v>5.5E-2</c:v>
                </c:pt>
                <c:pt idx="19">
                  <c:v>5.6000000000000001E-2</c:v>
                </c:pt>
                <c:pt idx="20">
                  <c:v>5.8999999999999997E-2</c:v>
                </c:pt>
                <c:pt idx="21">
                  <c:v>6.4000000000000001E-2</c:v>
                </c:pt>
                <c:pt idx="22">
                  <c:v>7.1999999999999995E-2</c:v>
                </c:pt>
                <c:pt idx="23">
                  <c:v>7.5999999999999998E-2</c:v>
                </c:pt>
                <c:pt idx="24">
                  <c:v>8.4000000000000005E-2</c:v>
                </c:pt>
                <c:pt idx="25">
                  <c:v>9.1999999999999998E-2</c:v>
                </c:pt>
                <c:pt idx="26">
                  <c:v>9.6000000000000002E-2</c:v>
                </c:pt>
                <c:pt idx="27">
                  <c:v>0.1</c:v>
                </c:pt>
                <c:pt idx="28">
                  <c:v>0.108</c:v>
                </c:pt>
                <c:pt idx="29">
                  <c:v>0.112</c:v>
                </c:pt>
                <c:pt idx="30">
                  <c:v>0.11899999999999999</c:v>
                </c:pt>
                <c:pt idx="31">
                  <c:v>0.13200000000000001</c:v>
                </c:pt>
                <c:pt idx="32">
                  <c:v>0.13600000000000001</c:v>
                </c:pt>
                <c:pt idx="33">
                  <c:v>0.14299999999999999</c:v>
                </c:pt>
                <c:pt idx="34">
                  <c:v>0.152</c:v>
                </c:pt>
                <c:pt idx="35">
                  <c:v>0.156</c:v>
                </c:pt>
                <c:pt idx="36">
                  <c:v>0.16700000000000001</c:v>
                </c:pt>
                <c:pt idx="37">
                  <c:v>0.17199999999999999</c:v>
                </c:pt>
                <c:pt idx="38">
                  <c:v>0.183</c:v>
                </c:pt>
                <c:pt idx="39">
                  <c:v>0.187</c:v>
                </c:pt>
                <c:pt idx="40">
                  <c:v>0.20300000000000001</c:v>
                </c:pt>
                <c:pt idx="41">
                  <c:v>0.21099999999999999</c:v>
                </c:pt>
                <c:pt idx="42">
                  <c:v>0.219</c:v>
                </c:pt>
                <c:pt idx="43">
                  <c:v>0.23200000000000001</c:v>
                </c:pt>
                <c:pt idx="44">
                  <c:v>0.24299999999999999</c:v>
                </c:pt>
                <c:pt idx="45">
                  <c:v>0.255</c:v>
                </c:pt>
                <c:pt idx="46">
                  <c:v>0.26700000000000002</c:v>
                </c:pt>
                <c:pt idx="47">
                  <c:v>0.28000000000000003</c:v>
                </c:pt>
                <c:pt idx="48">
                  <c:v>0.29099999999999998</c:v>
                </c:pt>
                <c:pt idx="49">
                  <c:v>0.30399999999999999</c:v>
                </c:pt>
                <c:pt idx="50">
                  <c:v>0.312</c:v>
                </c:pt>
                <c:pt idx="51">
                  <c:v>0.32700000000000001</c:v>
                </c:pt>
                <c:pt idx="52">
                  <c:v>0.35199999999999998</c:v>
                </c:pt>
                <c:pt idx="53">
                  <c:v>0.371</c:v>
                </c:pt>
                <c:pt idx="54">
                  <c:v>0.379</c:v>
                </c:pt>
                <c:pt idx="55">
                  <c:v>0.39100000000000001</c:v>
                </c:pt>
                <c:pt idx="56">
                  <c:v>0.38700000000000001</c:v>
                </c:pt>
                <c:pt idx="57">
                  <c:v>0.41899999999999998</c:v>
                </c:pt>
                <c:pt idx="58">
                  <c:v>0.41599999999999998</c:v>
                </c:pt>
                <c:pt idx="59">
                  <c:v>0.46800000000000003</c:v>
                </c:pt>
                <c:pt idx="60">
                  <c:v>0.49199999999999999</c:v>
                </c:pt>
                <c:pt idx="61">
                  <c:v>0.47499999999999998</c:v>
                </c:pt>
                <c:pt idx="62">
                  <c:v>0.51500000000000001</c:v>
                </c:pt>
                <c:pt idx="63">
                  <c:v>0.54300000000000004</c:v>
                </c:pt>
                <c:pt idx="64">
                  <c:v>0.52800000000000002</c:v>
                </c:pt>
                <c:pt idx="65">
                  <c:v>0.54800000000000004</c:v>
                </c:pt>
                <c:pt idx="66">
                  <c:v>0.55900000000000005</c:v>
                </c:pt>
                <c:pt idx="67">
                  <c:v>0.61499999999999999</c:v>
                </c:pt>
                <c:pt idx="68">
                  <c:v>0.60799999999999998</c:v>
                </c:pt>
                <c:pt idx="69">
                  <c:v>0.6</c:v>
                </c:pt>
                <c:pt idx="70">
                  <c:v>0.81200000000000006</c:v>
                </c:pt>
                <c:pt idx="71">
                  <c:v>0.69199999999999995</c:v>
                </c:pt>
                <c:pt idx="72">
                  <c:v>0.71899999999999997</c:v>
                </c:pt>
                <c:pt idx="73">
                  <c:v>0.751</c:v>
                </c:pt>
                <c:pt idx="74">
                  <c:v>0.76400000000000001</c:v>
                </c:pt>
                <c:pt idx="75">
                  <c:v>0.78</c:v>
                </c:pt>
                <c:pt idx="76">
                  <c:v>0.84699999999999998</c:v>
                </c:pt>
                <c:pt idx="77">
                  <c:v>0.86799999999999999</c:v>
                </c:pt>
                <c:pt idx="78">
                  <c:v>0.86799999999999999</c:v>
                </c:pt>
                <c:pt idx="79">
                  <c:v>0.89500000000000002</c:v>
                </c:pt>
                <c:pt idx="80">
                  <c:v>0.92400000000000004</c:v>
                </c:pt>
                <c:pt idx="81">
                  <c:v>1.0109999999999999</c:v>
                </c:pt>
                <c:pt idx="82">
                  <c:v>1.044</c:v>
                </c:pt>
                <c:pt idx="83">
                  <c:v>1.0960000000000001</c:v>
                </c:pt>
                <c:pt idx="84">
                  <c:v>1.04</c:v>
                </c:pt>
                <c:pt idx="85">
                  <c:v>1.048</c:v>
                </c:pt>
                <c:pt idx="86">
                  <c:v>1.103</c:v>
                </c:pt>
                <c:pt idx="87">
                  <c:v>1.155</c:v>
                </c:pt>
                <c:pt idx="88">
                  <c:v>1.1599999999999999</c:v>
                </c:pt>
                <c:pt idx="89">
                  <c:v>1.1839999999999999</c:v>
                </c:pt>
                <c:pt idx="90">
                  <c:v>1.204</c:v>
                </c:pt>
                <c:pt idx="91">
                  <c:v>1.248</c:v>
                </c:pt>
                <c:pt idx="92">
                  <c:v>1.3240000000000001</c:v>
                </c:pt>
                <c:pt idx="93">
                  <c:v>1.339</c:v>
                </c:pt>
                <c:pt idx="94">
                  <c:v>1.4430000000000001</c:v>
                </c:pt>
                <c:pt idx="95">
                  <c:v>1.4750000000000001</c:v>
                </c:pt>
                <c:pt idx="96">
                  <c:v>1.484</c:v>
                </c:pt>
                <c:pt idx="97">
                  <c:v>1.603</c:v>
                </c:pt>
                <c:pt idx="98">
                  <c:v>1.607</c:v>
                </c:pt>
                <c:pt idx="99">
                  <c:v>1.6</c:v>
                </c:pt>
                <c:pt idx="100">
                  <c:v>1.64</c:v>
                </c:pt>
                <c:pt idx="101">
                  <c:v>1.631</c:v>
                </c:pt>
                <c:pt idx="102">
                  <c:v>1.6879999999999999</c:v>
                </c:pt>
                <c:pt idx="103">
                  <c:v>1.736</c:v>
                </c:pt>
                <c:pt idx="104">
                  <c:v>1.756</c:v>
                </c:pt>
                <c:pt idx="105">
                  <c:v>1.823</c:v>
                </c:pt>
                <c:pt idx="106">
                  <c:v>1.899</c:v>
                </c:pt>
                <c:pt idx="107">
                  <c:v>1.984</c:v>
                </c:pt>
                <c:pt idx="108">
                  <c:v>2.0510000000000002</c:v>
                </c:pt>
                <c:pt idx="109">
                  <c:v>2.0880000000000001</c:v>
                </c:pt>
                <c:pt idx="110">
                  <c:v>2.1589999999999998</c:v>
                </c:pt>
                <c:pt idx="111">
                  <c:v>2.2200000000000002</c:v>
                </c:pt>
                <c:pt idx="112">
                  <c:v>2.0640000000000001</c:v>
                </c:pt>
                <c:pt idx="113">
                  <c:v>2.1240000000000001</c:v>
                </c:pt>
                <c:pt idx="114">
                  <c:v>2.14</c:v>
                </c:pt>
                <c:pt idx="115">
                  <c:v>2.2429999999999999</c:v>
                </c:pt>
                <c:pt idx="116">
                  <c:v>2.3159999999999998</c:v>
                </c:pt>
                <c:pt idx="117">
                  <c:v>2.367</c:v>
                </c:pt>
                <c:pt idx="118">
                  <c:v>2.427</c:v>
                </c:pt>
                <c:pt idx="119">
                  <c:v>2.552</c:v>
                </c:pt>
                <c:pt idx="120">
                  <c:v>2.5990000000000002</c:v>
                </c:pt>
                <c:pt idx="121">
                  <c:v>2.6829999999999998</c:v>
                </c:pt>
                <c:pt idx="122">
                  <c:v>2.6880000000000002</c:v>
                </c:pt>
                <c:pt idx="123">
                  <c:v>2.6949999999999998</c:v>
                </c:pt>
                <c:pt idx="124">
                  <c:v>2.7309999999999999</c:v>
                </c:pt>
                <c:pt idx="125">
                  <c:v>2.7389999999999999</c:v>
                </c:pt>
                <c:pt idx="126">
                  <c:v>2.8559999999999999</c:v>
                </c:pt>
                <c:pt idx="127">
                  <c:v>2.887</c:v>
                </c:pt>
                <c:pt idx="128">
                  <c:v>3.016</c:v>
                </c:pt>
                <c:pt idx="129">
                  <c:v>3.1709999999999998</c:v>
                </c:pt>
                <c:pt idx="130">
                  <c:v>3.2749999999999999</c:v>
                </c:pt>
                <c:pt idx="131">
                  <c:v>3.2440000000000002</c:v>
                </c:pt>
                <c:pt idx="132">
                  <c:v>3.1829999999999998</c:v>
                </c:pt>
                <c:pt idx="133">
                  <c:v>3.2589999999999999</c:v>
                </c:pt>
                <c:pt idx="134">
                  <c:v>3.3879999999999999</c:v>
                </c:pt>
                <c:pt idx="135">
                  <c:v>3.387</c:v>
                </c:pt>
                <c:pt idx="136">
                  <c:v>3.4870000000000001</c:v>
                </c:pt>
                <c:pt idx="137">
                  <c:v>3.6560000000000001</c:v>
                </c:pt>
                <c:pt idx="138">
                  <c:v>3.7869999999999999</c:v>
                </c:pt>
                <c:pt idx="139">
                  <c:v>3.8719999999999999</c:v>
                </c:pt>
                <c:pt idx="140">
                  <c:v>3.8639999999999999</c:v>
                </c:pt>
                <c:pt idx="141">
                  <c:v>3.8479999999999999</c:v>
                </c:pt>
                <c:pt idx="142">
                  <c:v>3.972</c:v>
                </c:pt>
                <c:pt idx="143">
                  <c:v>4.008</c:v>
                </c:pt>
                <c:pt idx="144">
                  <c:v>4.1070000000000002</c:v>
                </c:pt>
                <c:pt idx="145">
                  <c:v>4.2519999999999998</c:v>
                </c:pt>
                <c:pt idx="146">
                  <c:v>4.4240000000000004</c:v>
                </c:pt>
                <c:pt idx="147">
                  <c:v>4.508</c:v>
                </c:pt>
                <c:pt idx="148">
                  <c:v>4.5</c:v>
                </c:pt>
                <c:pt idx="149">
                  <c:v>4.508</c:v>
                </c:pt>
                <c:pt idx="150">
                  <c:v>4.5389999999999997</c:v>
                </c:pt>
                <c:pt idx="151">
                  <c:v>4.6230000000000002</c:v>
                </c:pt>
                <c:pt idx="152">
                  <c:v>4.7519999999999998</c:v>
                </c:pt>
                <c:pt idx="153">
                  <c:v>4.9550000000000001</c:v>
                </c:pt>
                <c:pt idx="154">
                  <c:v>5.1120000000000001</c:v>
                </c:pt>
                <c:pt idx="155">
                  <c:v>5.0869999999999997</c:v>
                </c:pt>
                <c:pt idx="156">
                  <c:v>5.1029999999999998</c:v>
                </c:pt>
                <c:pt idx="157">
                  <c:v>5.2519999999999998</c:v>
                </c:pt>
                <c:pt idx="158">
                  <c:v>5.3</c:v>
                </c:pt>
                <c:pt idx="159">
                  <c:v>5.4749999999999996</c:v>
                </c:pt>
                <c:pt idx="160">
                  <c:v>5.6559999999999997</c:v>
                </c:pt>
                <c:pt idx="161">
                  <c:v>5.8280000000000003</c:v>
                </c:pt>
                <c:pt idx="162">
                  <c:v>5.74</c:v>
                </c:pt>
                <c:pt idx="163">
                  <c:v>5.7439999999999998</c:v>
                </c:pt>
                <c:pt idx="164">
                  <c:v>5.8319999999999999</c:v>
                </c:pt>
                <c:pt idx="165">
                  <c:v>5.9550000000000001</c:v>
                </c:pt>
                <c:pt idx="166">
                  <c:v>6.1840000000000002</c:v>
                </c:pt>
                <c:pt idx="167">
                  <c:v>6.4269999999999996</c:v>
                </c:pt>
                <c:pt idx="168">
                  <c:v>6.36</c:v>
                </c:pt>
                <c:pt idx="169">
                  <c:v>6.3550000000000004</c:v>
                </c:pt>
                <c:pt idx="170">
                  <c:v>6.4669999999999996</c:v>
                </c:pt>
                <c:pt idx="171">
                  <c:v>6.68</c:v>
                </c:pt>
                <c:pt idx="172">
                  <c:v>6.9669999999999996</c:v>
                </c:pt>
                <c:pt idx="173">
                  <c:v>6.9320000000000004</c:v>
                </c:pt>
                <c:pt idx="174">
                  <c:v>6.9029999999999996</c:v>
                </c:pt>
                <c:pt idx="175">
                  <c:v>7.0149999999999997</c:v>
                </c:pt>
                <c:pt idx="176">
                  <c:v>7.1440000000000001</c:v>
                </c:pt>
                <c:pt idx="177">
                  <c:v>7.4119999999999999</c:v>
                </c:pt>
                <c:pt idx="178">
                  <c:v>7.7229999999999999</c:v>
                </c:pt>
                <c:pt idx="179">
                  <c:v>7.5919999999999996</c:v>
                </c:pt>
                <c:pt idx="180">
                  <c:v>7.6589999999999998</c:v>
                </c:pt>
                <c:pt idx="181">
                  <c:v>7.72</c:v>
                </c:pt>
                <c:pt idx="182">
                  <c:v>8.0960000000000001</c:v>
                </c:pt>
                <c:pt idx="183">
                  <c:v>8.36</c:v>
                </c:pt>
                <c:pt idx="184">
                  <c:v>8.2520000000000007</c:v>
                </c:pt>
                <c:pt idx="185">
                  <c:v>8.2520000000000007</c:v>
                </c:pt>
                <c:pt idx="186">
                  <c:v>8.3000000000000007</c:v>
                </c:pt>
                <c:pt idx="187">
                  <c:v>8.7040000000000006</c:v>
                </c:pt>
                <c:pt idx="188">
                  <c:v>9.0120000000000005</c:v>
                </c:pt>
                <c:pt idx="189">
                  <c:v>8.8480000000000008</c:v>
                </c:pt>
                <c:pt idx="190">
                  <c:v>8.7029999999999994</c:v>
                </c:pt>
                <c:pt idx="191">
                  <c:v>8.843</c:v>
                </c:pt>
                <c:pt idx="192">
                  <c:v>9.375</c:v>
                </c:pt>
                <c:pt idx="193">
                  <c:v>9.2919999999999998</c:v>
                </c:pt>
                <c:pt idx="194">
                  <c:v>9.2639999999999993</c:v>
                </c:pt>
                <c:pt idx="195">
                  <c:v>9.391</c:v>
                </c:pt>
                <c:pt idx="196">
                  <c:v>9.7789999999999999</c:v>
                </c:pt>
                <c:pt idx="197">
                  <c:v>9.9109999999999996</c:v>
                </c:pt>
                <c:pt idx="198">
                  <c:v>9.7880000000000003</c:v>
                </c:pt>
                <c:pt idx="199">
                  <c:v>10.023999999999999</c:v>
                </c:pt>
                <c:pt idx="200">
                  <c:v>10.712</c:v>
                </c:pt>
                <c:pt idx="201">
                  <c:v>10.792</c:v>
                </c:pt>
                <c:pt idx="202">
                  <c:v>10.9</c:v>
                </c:pt>
                <c:pt idx="203">
                  <c:v>11.028</c:v>
                </c:pt>
                <c:pt idx="204">
                  <c:v>11.211</c:v>
                </c:pt>
                <c:pt idx="205">
                  <c:v>11.375</c:v>
                </c:pt>
                <c:pt idx="206">
                  <c:v>11.5</c:v>
                </c:pt>
                <c:pt idx="207">
                  <c:v>11.702999999999999</c:v>
                </c:pt>
                <c:pt idx="208">
                  <c:v>11.864000000000001</c:v>
                </c:pt>
                <c:pt idx="209">
                  <c:v>11.991</c:v>
                </c:pt>
                <c:pt idx="210">
                  <c:v>12.188000000000001</c:v>
                </c:pt>
                <c:pt idx="211">
                  <c:v>12.032</c:v>
                </c:pt>
                <c:pt idx="212">
                  <c:v>12.127000000000001</c:v>
                </c:pt>
                <c:pt idx="213">
                  <c:v>12.352</c:v>
                </c:pt>
                <c:pt idx="214">
                  <c:v>12.512</c:v>
                </c:pt>
                <c:pt idx="215">
                  <c:v>12.62</c:v>
                </c:pt>
                <c:pt idx="216">
                  <c:v>12.847</c:v>
                </c:pt>
                <c:pt idx="217">
                  <c:v>13.015000000000001</c:v>
                </c:pt>
                <c:pt idx="218">
                  <c:v>13.207000000000001</c:v>
                </c:pt>
                <c:pt idx="219">
                  <c:v>13.375999999999999</c:v>
                </c:pt>
                <c:pt idx="220">
                  <c:v>13.536</c:v>
                </c:pt>
                <c:pt idx="221">
                  <c:v>13.728</c:v>
                </c:pt>
                <c:pt idx="222">
                  <c:v>13.895</c:v>
                </c:pt>
                <c:pt idx="223">
                  <c:v>14.055999999999999</c:v>
                </c:pt>
                <c:pt idx="224">
                  <c:v>14.272</c:v>
                </c:pt>
                <c:pt idx="225">
                  <c:v>14.436</c:v>
                </c:pt>
                <c:pt idx="226">
                  <c:v>14.635</c:v>
                </c:pt>
                <c:pt idx="227">
                  <c:v>15.348000000000001</c:v>
                </c:pt>
                <c:pt idx="228">
                  <c:v>15.414999999999999</c:v>
                </c:pt>
                <c:pt idx="229">
                  <c:v>15.628</c:v>
                </c:pt>
                <c:pt idx="230">
                  <c:v>15.811</c:v>
                </c:pt>
                <c:pt idx="231">
                  <c:v>16.055</c:v>
                </c:pt>
                <c:pt idx="232">
                  <c:v>16.084</c:v>
                </c:pt>
                <c:pt idx="233">
                  <c:v>16.16</c:v>
                </c:pt>
                <c:pt idx="234">
                  <c:v>16.388000000000002</c:v>
                </c:pt>
                <c:pt idx="235">
                  <c:v>16.588000000000001</c:v>
                </c:pt>
                <c:pt idx="236">
                  <c:v>16.791</c:v>
                </c:pt>
                <c:pt idx="237">
                  <c:v>16.978999999999999</c:v>
                </c:pt>
                <c:pt idx="238">
                  <c:v>17.216000000000001</c:v>
                </c:pt>
                <c:pt idx="239">
                  <c:v>17.414999999999999</c:v>
                </c:pt>
                <c:pt idx="240">
                  <c:v>17.631</c:v>
                </c:pt>
                <c:pt idx="241">
                  <c:v>17.835999999999999</c:v>
                </c:pt>
                <c:pt idx="242">
                  <c:v>18.012</c:v>
                </c:pt>
                <c:pt idx="243">
                  <c:v>18.312000000000001</c:v>
                </c:pt>
                <c:pt idx="244">
                  <c:v>18.463999999999999</c:v>
                </c:pt>
                <c:pt idx="245">
                  <c:v>18.748000000000001</c:v>
                </c:pt>
                <c:pt idx="246">
                  <c:v>18.890999999999998</c:v>
                </c:pt>
                <c:pt idx="247">
                  <c:v>19.175000000000001</c:v>
                </c:pt>
                <c:pt idx="248">
                  <c:v>19.411000000000001</c:v>
                </c:pt>
                <c:pt idx="249">
                  <c:v>19.638999999999999</c:v>
                </c:pt>
                <c:pt idx="250">
                  <c:v>19.863</c:v>
                </c:pt>
                <c:pt idx="251">
                  <c:v>20.146999999999998</c:v>
                </c:pt>
                <c:pt idx="252">
                  <c:v>20.338999999999999</c:v>
                </c:pt>
                <c:pt idx="253">
                  <c:v>20.524000000000001</c:v>
                </c:pt>
                <c:pt idx="254">
                  <c:v>20.768000000000001</c:v>
                </c:pt>
                <c:pt idx="255">
                  <c:v>20.972000000000001</c:v>
                </c:pt>
                <c:pt idx="256">
                  <c:v>21.259</c:v>
                </c:pt>
                <c:pt idx="257">
                  <c:v>21.466999999999999</c:v>
                </c:pt>
                <c:pt idx="258">
                  <c:v>21.704000000000001</c:v>
                </c:pt>
                <c:pt idx="259">
                  <c:v>21.884</c:v>
                </c:pt>
                <c:pt idx="260">
                  <c:v>22.04</c:v>
                </c:pt>
                <c:pt idx="261">
                  <c:v>22.234999999999999</c:v>
                </c:pt>
                <c:pt idx="262">
                  <c:v>22.391999999999999</c:v>
                </c:pt>
                <c:pt idx="263">
                  <c:v>22.658999999999999</c:v>
                </c:pt>
                <c:pt idx="264">
                  <c:v>22.914999999999999</c:v>
                </c:pt>
                <c:pt idx="265">
                  <c:v>23.183</c:v>
                </c:pt>
                <c:pt idx="266">
                  <c:v>23.456</c:v>
                </c:pt>
                <c:pt idx="267">
                  <c:v>23.702999999999999</c:v>
                </c:pt>
                <c:pt idx="268">
                  <c:v>23.971</c:v>
                </c:pt>
                <c:pt idx="269">
                  <c:v>24.256</c:v>
                </c:pt>
                <c:pt idx="270">
                  <c:v>24.530999999999999</c:v>
                </c:pt>
                <c:pt idx="271">
                  <c:v>24.795999999999999</c:v>
                </c:pt>
                <c:pt idx="272">
                  <c:v>25.050999999999998</c:v>
                </c:pt>
                <c:pt idx="273">
                  <c:v>25.318999999999999</c:v>
                </c:pt>
                <c:pt idx="274">
                  <c:v>25.619</c:v>
                </c:pt>
                <c:pt idx="275">
                  <c:v>25.902999999999999</c:v>
                </c:pt>
                <c:pt idx="276">
                  <c:v>26.184000000000001</c:v>
                </c:pt>
                <c:pt idx="277">
                  <c:v>26.483000000000001</c:v>
                </c:pt>
                <c:pt idx="278">
                  <c:v>26.788</c:v>
                </c:pt>
                <c:pt idx="279">
                  <c:v>26.971</c:v>
                </c:pt>
                <c:pt idx="280">
                  <c:v>27.228000000000002</c:v>
                </c:pt>
                <c:pt idx="281">
                  <c:v>27.527999999999999</c:v>
                </c:pt>
                <c:pt idx="282">
                  <c:v>27.844000000000001</c:v>
                </c:pt>
                <c:pt idx="283">
                  <c:v>28.111000000000001</c:v>
                </c:pt>
                <c:pt idx="284">
                  <c:v>28.448</c:v>
                </c:pt>
                <c:pt idx="285">
                  <c:v>28.763999999999999</c:v>
                </c:pt>
                <c:pt idx="286">
                  <c:v>29.039000000000001</c:v>
                </c:pt>
                <c:pt idx="287">
                  <c:v>29.327000000000002</c:v>
                </c:pt>
                <c:pt idx="288">
                  <c:v>29.675000000000001</c:v>
                </c:pt>
                <c:pt idx="289">
                  <c:v>29.956</c:v>
                </c:pt>
                <c:pt idx="290">
                  <c:v>30.231000000000002</c:v>
                </c:pt>
                <c:pt idx="291">
                  <c:v>30.6</c:v>
                </c:pt>
                <c:pt idx="292">
                  <c:v>30.975000000000001</c:v>
                </c:pt>
                <c:pt idx="293">
                  <c:v>31.279</c:v>
                </c:pt>
                <c:pt idx="294">
                  <c:v>31.603999999999999</c:v>
                </c:pt>
                <c:pt idx="295">
                  <c:v>31.931999999999999</c:v>
                </c:pt>
                <c:pt idx="296">
                  <c:v>32.271000000000001</c:v>
                </c:pt>
                <c:pt idx="297">
                  <c:v>32.582999999999998</c:v>
                </c:pt>
                <c:pt idx="298">
                  <c:v>32.906999999999996</c:v>
                </c:pt>
                <c:pt idx="299">
                  <c:v>33.256</c:v>
                </c:pt>
                <c:pt idx="300">
                  <c:v>33.598999999999997</c:v>
                </c:pt>
                <c:pt idx="301">
                  <c:v>33.972000000000001</c:v>
                </c:pt>
                <c:pt idx="302">
                  <c:v>34.295000000000002</c:v>
                </c:pt>
                <c:pt idx="303">
                  <c:v>34.619</c:v>
                </c:pt>
                <c:pt idx="304">
                  <c:v>34.988</c:v>
                </c:pt>
                <c:pt idx="305">
                  <c:v>35.354999999999997</c:v>
                </c:pt>
                <c:pt idx="306">
                  <c:v>35.695</c:v>
                </c:pt>
                <c:pt idx="307">
                  <c:v>36.027000000000001</c:v>
                </c:pt>
                <c:pt idx="308">
                  <c:v>36.411999999999999</c:v>
                </c:pt>
                <c:pt idx="309">
                  <c:v>36.768000000000001</c:v>
                </c:pt>
                <c:pt idx="310">
                  <c:v>37.103999999999999</c:v>
                </c:pt>
                <c:pt idx="311">
                  <c:v>37.503</c:v>
                </c:pt>
                <c:pt idx="312">
                  <c:v>37.840000000000003</c:v>
                </c:pt>
                <c:pt idx="313">
                  <c:v>38.204000000000001</c:v>
                </c:pt>
                <c:pt idx="314">
                  <c:v>39.067999999999998</c:v>
                </c:pt>
                <c:pt idx="315">
                  <c:v>39.316000000000003</c:v>
                </c:pt>
                <c:pt idx="316">
                  <c:v>39.787999999999997</c:v>
                </c:pt>
                <c:pt idx="317">
                  <c:v>40.203000000000003</c:v>
                </c:pt>
                <c:pt idx="318">
                  <c:v>40.587000000000003</c:v>
                </c:pt>
                <c:pt idx="319">
                  <c:v>41.003</c:v>
                </c:pt>
                <c:pt idx="320">
                  <c:v>41.423000000000002</c:v>
                </c:pt>
                <c:pt idx="321">
                  <c:v>41.819000000000003</c:v>
                </c:pt>
                <c:pt idx="322">
                  <c:v>42.183999999999997</c:v>
                </c:pt>
                <c:pt idx="323">
                  <c:v>42.612000000000002</c:v>
                </c:pt>
                <c:pt idx="324">
                  <c:v>43.058999999999997</c:v>
                </c:pt>
                <c:pt idx="325">
                  <c:v>43.482999999999997</c:v>
                </c:pt>
                <c:pt idx="326">
                  <c:v>43.904000000000003</c:v>
                </c:pt>
                <c:pt idx="327">
                  <c:v>44.344000000000001</c:v>
                </c:pt>
                <c:pt idx="328">
                  <c:v>44.811</c:v>
                </c:pt>
                <c:pt idx="329">
                  <c:v>45.298999999999999</c:v>
                </c:pt>
                <c:pt idx="330">
                  <c:v>45.747999999999998</c:v>
                </c:pt>
                <c:pt idx="331">
                  <c:v>46.167999999999999</c:v>
                </c:pt>
                <c:pt idx="332">
                  <c:v>46.622999999999998</c:v>
                </c:pt>
                <c:pt idx="333">
                  <c:v>47.067</c:v>
                </c:pt>
                <c:pt idx="334">
                  <c:v>47.564</c:v>
                </c:pt>
                <c:pt idx="335">
                  <c:v>47.978999999999999</c:v>
                </c:pt>
                <c:pt idx="336">
                  <c:v>48.215000000000003</c:v>
                </c:pt>
                <c:pt idx="337">
                  <c:v>48.572000000000003</c:v>
                </c:pt>
                <c:pt idx="338">
                  <c:v>49.304000000000002</c:v>
                </c:pt>
                <c:pt idx="339">
                  <c:v>49.787999999999997</c:v>
                </c:pt>
                <c:pt idx="340">
                  <c:v>50.195</c:v>
                </c:pt>
                <c:pt idx="341">
                  <c:v>50.648000000000003</c:v>
                </c:pt>
                <c:pt idx="342">
                  <c:v>51.084000000000003</c:v>
                </c:pt>
                <c:pt idx="343">
                  <c:v>51.7</c:v>
                </c:pt>
                <c:pt idx="344">
                  <c:v>52.148000000000003</c:v>
                </c:pt>
                <c:pt idx="345">
                  <c:v>52.622999999999998</c:v>
                </c:pt>
                <c:pt idx="346">
                  <c:v>53.058999999999997</c:v>
                </c:pt>
                <c:pt idx="347">
                  <c:v>53.603999999999999</c:v>
                </c:pt>
                <c:pt idx="348">
                  <c:v>53.908000000000001</c:v>
                </c:pt>
                <c:pt idx="349">
                  <c:v>54.456000000000003</c:v>
                </c:pt>
                <c:pt idx="350">
                  <c:v>54.927</c:v>
                </c:pt>
                <c:pt idx="351">
                  <c:v>55.384</c:v>
                </c:pt>
                <c:pt idx="352">
                  <c:v>55.8</c:v>
                </c:pt>
                <c:pt idx="353">
                  <c:v>56.304000000000002</c:v>
                </c:pt>
                <c:pt idx="354">
                  <c:v>56.704000000000001</c:v>
                </c:pt>
                <c:pt idx="355">
                  <c:v>57.235999999999997</c:v>
                </c:pt>
                <c:pt idx="356">
                  <c:v>57.439</c:v>
                </c:pt>
                <c:pt idx="357">
                  <c:v>58.039000000000001</c:v>
                </c:pt>
                <c:pt idx="358">
                  <c:v>58.436</c:v>
                </c:pt>
                <c:pt idx="359">
                  <c:v>59.027999999999999</c:v>
                </c:pt>
                <c:pt idx="360">
                  <c:v>59.466999999999999</c:v>
                </c:pt>
                <c:pt idx="361">
                  <c:v>59.996000000000002</c:v>
                </c:pt>
                <c:pt idx="362">
                  <c:v>60.404000000000003</c:v>
                </c:pt>
                <c:pt idx="363">
                  <c:v>60.88</c:v>
                </c:pt>
                <c:pt idx="364">
                  <c:v>61.44</c:v>
                </c:pt>
                <c:pt idx="365">
                  <c:v>61.915999999999997</c:v>
                </c:pt>
                <c:pt idx="366">
                  <c:v>62.411999999999999</c:v>
                </c:pt>
                <c:pt idx="367">
                  <c:v>62.975000000000001</c:v>
                </c:pt>
                <c:pt idx="368">
                  <c:v>63.435000000000002</c:v>
                </c:pt>
                <c:pt idx="369">
                  <c:v>63.935000000000002</c:v>
                </c:pt>
                <c:pt idx="370">
                  <c:v>64.471999999999994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4AA-46BE-8C23-270A6C9950C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our approach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88900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Sheet1!$A$2:$A$5001</c:f>
              <c:numCache>
                <c:formatCode>General</c:formatCode>
                <c:ptCount val="5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  <c:pt idx="3940">
                  <c:v>3941</c:v>
                </c:pt>
                <c:pt idx="3941">
                  <c:v>3942</c:v>
                </c:pt>
                <c:pt idx="3942">
                  <c:v>3943</c:v>
                </c:pt>
                <c:pt idx="3943">
                  <c:v>3944</c:v>
                </c:pt>
                <c:pt idx="3944">
                  <c:v>3945</c:v>
                </c:pt>
                <c:pt idx="3945">
                  <c:v>3946</c:v>
                </c:pt>
                <c:pt idx="3946">
                  <c:v>3947</c:v>
                </c:pt>
                <c:pt idx="3947">
                  <c:v>3948</c:v>
                </c:pt>
                <c:pt idx="3948">
                  <c:v>3949</c:v>
                </c:pt>
                <c:pt idx="3949">
                  <c:v>3950</c:v>
                </c:pt>
                <c:pt idx="3950">
                  <c:v>3951</c:v>
                </c:pt>
                <c:pt idx="3951">
                  <c:v>3952</c:v>
                </c:pt>
                <c:pt idx="3952">
                  <c:v>3953</c:v>
                </c:pt>
                <c:pt idx="3953">
                  <c:v>3954</c:v>
                </c:pt>
                <c:pt idx="3954">
                  <c:v>3955</c:v>
                </c:pt>
                <c:pt idx="3955">
                  <c:v>3956</c:v>
                </c:pt>
                <c:pt idx="3956">
                  <c:v>3957</c:v>
                </c:pt>
                <c:pt idx="3957">
                  <c:v>3958</c:v>
                </c:pt>
                <c:pt idx="3958">
                  <c:v>3959</c:v>
                </c:pt>
                <c:pt idx="3959">
                  <c:v>3960</c:v>
                </c:pt>
                <c:pt idx="3960">
                  <c:v>3961</c:v>
                </c:pt>
                <c:pt idx="3961">
                  <c:v>3962</c:v>
                </c:pt>
                <c:pt idx="3962">
                  <c:v>3963</c:v>
                </c:pt>
                <c:pt idx="3963">
                  <c:v>3964</c:v>
                </c:pt>
                <c:pt idx="3964">
                  <c:v>3965</c:v>
                </c:pt>
                <c:pt idx="3965">
                  <c:v>3966</c:v>
                </c:pt>
                <c:pt idx="3966">
                  <c:v>3967</c:v>
                </c:pt>
                <c:pt idx="3967">
                  <c:v>3968</c:v>
                </c:pt>
                <c:pt idx="3968">
                  <c:v>3969</c:v>
                </c:pt>
                <c:pt idx="3969">
                  <c:v>3970</c:v>
                </c:pt>
                <c:pt idx="3970">
                  <c:v>3971</c:v>
                </c:pt>
                <c:pt idx="3971">
                  <c:v>3972</c:v>
                </c:pt>
                <c:pt idx="3972">
                  <c:v>3973</c:v>
                </c:pt>
                <c:pt idx="3973">
                  <c:v>3974</c:v>
                </c:pt>
                <c:pt idx="3974">
                  <c:v>3975</c:v>
                </c:pt>
                <c:pt idx="3975">
                  <c:v>3976</c:v>
                </c:pt>
                <c:pt idx="3976">
                  <c:v>3977</c:v>
                </c:pt>
                <c:pt idx="3977">
                  <c:v>3978</c:v>
                </c:pt>
                <c:pt idx="3978">
                  <c:v>3979</c:v>
                </c:pt>
                <c:pt idx="3979">
                  <c:v>3980</c:v>
                </c:pt>
                <c:pt idx="3980">
                  <c:v>3981</c:v>
                </c:pt>
                <c:pt idx="3981">
                  <c:v>3982</c:v>
                </c:pt>
                <c:pt idx="3982">
                  <c:v>3983</c:v>
                </c:pt>
                <c:pt idx="3983">
                  <c:v>3984</c:v>
                </c:pt>
                <c:pt idx="3984">
                  <c:v>3985</c:v>
                </c:pt>
                <c:pt idx="3985">
                  <c:v>3986</c:v>
                </c:pt>
                <c:pt idx="3986">
                  <c:v>3987</c:v>
                </c:pt>
                <c:pt idx="3987">
                  <c:v>3988</c:v>
                </c:pt>
                <c:pt idx="3988">
                  <c:v>3989</c:v>
                </c:pt>
                <c:pt idx="3989">
                  <c:v>3990</c:v>
                </c:pt>
                <c:pt idx="3990">
                  <c:v>3991</c:v>
                </c:pt>
                <c:pt idx="3991">
                  <c:v>3992</c:v>
                </c:pt>
                <c:pt idx="3992">
                  <c:v>3993</c:v>
                </c:pt>
                <c:pt idx="3993">
                  <c:v>3994</c:v>
                </c:pt>
                <c:pt idx="3994">
                  <c:v>3995</c:v>
                </c:pt>
                <c:pt idx="3995">
                  <c:v>3996</c:v>
                </c:pt>
                <c:pt idx="3996">
                  <c:v>3997</c:v>
                </c:pt>
                <c:pt idx="3997">
                  <c:v>3998</c:v>
                </c:pt>
                <c:pt idx="3998">
                  <c:v>3999</c:v>
                </c:pt>
                <c:pt idx="3999">
                  <c:v>4000</c:v>
                </c:pt>
                <c:pt idx="4000">
                  <c:v>4001</c:v>
                </c:pt>
                <c:pt idx="4001">
                  <c:v>4002</c:v>
                </c:pt>
                <c:pt idx="4002">
                  <c:v>4003</c:v>
                </c:pt>
                <c:pt idx="4003">
                  <c:v>4004</c:v>
                </c:pt>
                <c:pt idx="4004">
                  <c:v>4005</c:v>
                </c:pt>
                <c:pt idx="4005">
                  <c:v>4006</c:v>
                </c:pt>
                <c:pt idx="4006">
                  <c:v>4007</c:v>
                </c:pt>
                <c:pt idx="4007">
                  <c:v>4008</c:v>
                </c:pt>
                <c:pt idx="4008">
                  <c:v>4009</c:v>
                </c:pt>
                <c:pt idx="4009">
                  <c:v>4010</c:v>
                </c:pt>
                <c:pt idx="4010">
                  <c:v>4011</c:v>
                </c:pt>
                <c:pt idx="4011">
                  <c:v>4012</c:v>
                </c:pt>
                <c:pt idx="4012">
                  <c:v>4013</c:v>
                </c:pt>
                <c:pt idx="4013">
                  <c:v>4014</c:v>
                </c:pt>
                <c:pt idx="4014">
                  <c:v>4015</c:v>
                </c:pt>
                <c:pt idx="4015">
                  <c:v>4016</c:v>
                </c:pt>
                <c:pt idx="4016">
                  <c:v>4017</c:v>
                </c:pt>
                <c:pt idx="4017">
                  <c:v>4018</c:v>
                </c:pt>
                <c:pt idx="4018">
                  <c:v>4019</c:v>
                </c:pt>
                <c:pt idx="4019">
                  <c:v>4020</c:v>
                </c:pt>
                <c:pt idx="4020">
                  <c:v>4021</c:v>
                </c:pt>
                <c:pt idx="4021">
                  <c:v>4022</c:v>
                </c:pt>
                <c:pt idx="4022">
                  <c:v>4023</c:v>
                </c:pt>
                <c:pt idx="4023">
                  <c:v>4024</c:v>
                </c:pt>
                <c:pt idx="4024">
                  <c:v>4025</c:v>
                </c:pt>
                <c:pt idx="4025">
                  <c:v>4026</c:v>
                </c:pt>
                <c:pt idx="4026">
                  <c:v>4027</c:v>
                </c:pt>
                <c:pt idx="4027">
                  <c:v>4028</c:v>
                </c:pt>
                <c:pt idx="4028">
                  <c:v>4029</c:v>
                </c:pt>
                <c:pt idx="4029">
                  <c:v>4030</c:v>
                </c:pt>
                <c:pt idx="4030">
                  <c:v>4031</c:v>
                </c:pt>
                <c:pt idx="4031">
                  <c:v>4032</c:v>
                </c:pt>
                <c:pt idx="4032">
                  <c:v>4033</c:v>
                </c:pt>
                <c:pt idx="4033">
                  <c:v>4034</c:v>
                </c:pt>
                <c:pt idx="4034">
                  <c:v>4035</c:v>
                </c:pt>
                <c:pt idx="4035">
                  <c:v>4036</c:v>
                </c:pt>
                <c:pt idx="4036">
                  <c:v>4037</c:v>
                </c:pt>
                <c:pt idx="4037">
                  <c:v>4038</c:v>
                </c:pt>
                <c:pt idx="4038">
                  <c:v>4039</c:v>
                </c:pt>
                <c:pt idx="4039">
                  <c:v>4040</c:v>
                </c:pt>
                <c:pt idx="4040">
                  <c:v>4041</c:v>
                </c:pt>
                <c:pt idx="4041">
                  <c:v>4042</c:v>
                </c:pt>
                <c:pt idx="4042">
                  <c:v>4043</c:v>
                </c:pt>
                <c:pt idx="4043">
                  <c:v>4044</c:v>
                </c:pt>
                <c:pt idx="4044">
                  <c:v>4045</c:v>
                </c:pt>
                <c:pt idx="4045">
                  <c:v>4046</c:v>
                </c:pt>
                <c:pt idx="4046">
                  <c:v>4047</c:v>
                </c:pt>
                <c:pt idx="4047">
                  <c:v>4048</c:v>
                </c:pt>
                <c:pt idx="4048">
                  <c:v>4049</c:v>
                </c:pt>
                <c:pt idx="4049">
                  <c:v>4050</c:v>
                </c:pt>
                <c:pt idx="4050">
                  <c:v>4051</c:v>
                </c:pt>
                <c:pt idx="4051">
                  <c:v>4052</c:v>
                </c:pt>
                <c:pt idx="4052">
                  <c:v>4053</c:v>
                </c:pt>
                <c:pt idx="4053">
                  <c:v>4054</c:v>
                </c:pt>
                <c:pt idx="4054">
                  <c:v>4055</c:v>
                </c:pt>
                <c:pt idx="4055">
                  <c:v>4056</c:v>
                </c:pt>
                <c:pt idx="4056">
                  <c:v>4057</c:v>
                </c:pt>
                <c:pt idx="4057">
                  <c:v>4058</c:v>
                </c:pt>
                <c:pt idx="4058">
                  <c:v>4059</c:v>
                </c:pt>
                <c:pt idx="4059">
                  <c:v>4060</c:v>
                </c:pt>
                <c:pt idx="4060">
                  <c:v>4061</c:v>
                </c:pt>
                <c:pt idx="4061">
                  <c:v>4062</c:v>
                </c:pt>
                <c:pt idx="4062">
                  <c:v>4063</c:v>
                </c:pt>
                <c:pt idx="4063">
                  <c:v>4064</c:v>
                </c:pt>
                <c:pt idx="4064">
                  <c:v>4065</c:v>
                </c:pt>
                <c:pt idx="4065">
                  <c:v>4066</c:v>
                </c:pt>
                <c:pt idx="4066">
                  <c:v>4067</c:v>
                </c:pt>
                <c:pt idx="4067">
                  <c:v>4068</c:v>
                </c:pt>
                <c:pt idx="4068">
                  <c:v>4069</c:v>
                </c:pt>
                <c:pt idx="4069">
                  <c:v>4070</c:v>
                </c:pt>
                <c:pt idx="4070">
                  <c:v>4071</c:v>
                </c:pt>
                <c:pt idx="4071">
                  <c:v>4072</c:v>
                </c:pt>
                <c:pt idx="4072">
                  <c:v>4073</c:v>
                </c:pt>
                <c:pt idx="4073">
                  <c:v>4074</c:v>
                </c:pt>
                <c:pt idx="4074">
                  <c:v>4075</c:v>
                </c:pt>
                <c:pt idx="4075">
                  <c:v>4076</c:v>
                </c:pt>
                <c:pt idx="4076">
                  <c:v>4077</c:v>
                </c:pt>
                <c:pt idx="4077">
                  <c:v>4078</c:v>
                </c:pt>
                <c:pt idx="4078">
                  <c:v>4079</c:v>
                </c:pt>
                <c:pt idx="4079">
                  <c:v>4080</c:v>
                </c:pt>
                <c:pt idx="4080">
                  <c:v>4081</c:v>
                </c:pt>
                <c:pt idx="4081">
                  <c:v>4082</c:v>
                </c:pt>
                <c:pt idx="4082">
                  <c:v>4083</c:v>
                </c:pt>
                <c:pt idx="4083">
                  <c:v>4084</c:v>
                </c:pt>
                <c:pt idx="4084">
                  <c:v>4085</c:v>
                </c:pt>
                <c:pt idx="4085">
                  <c:v>4086</c:v>
                </c:pt>
                <c:pt idx="4086">
                  <c:v>4087</c:v>
                </c:pt>
                <c:pt idx="4087">
                  <c:v>4088</c:v>
                </c:pt>
                <c:pt idx="4088">
                  <c:v>4089</c:v>
                </c:pt>
                <c:pt idx="4089">
                  <c:v>4090</c:v>
                </c:pt>
                <c:pt idx="4090">
                  <c:v>4091</c:v>
                </c:pt>
                <c:pt idx="4091">
                  <c:v>4092</c:v>
                </c:pt>
                <c:pt idx="4092">
                  <c:v>4093</c:v>
                </c:pt>
                <c:pt idx="4093">
                  <c:v>4094</c:v>
                </c:pt>
                <c:pt idx="4094">
                  <c:v>4095</c:v>
                </c:pt>
                <c:pt idx="4095">
                  <c:v>4096</c:v>
                </c:pt>
                <c:pt idx="4096">
                  <c:v>4097</c:v>
                </c:pt>
                <c:pt idx="4097">
                  <c:v>4098</c:v>
                </c:pt>
                <c:pt idx="4098">
                  <c:v>4099</c:v>
                </c:pt>
                <c:pt idx="4099">
                  <c:v>4100</c:v>
                </c:pt>
                <c:pt idx="4100">
                  <c:v>4101</c:v>
                </c:pt>
                <c:pt idx="4101">
                  <c:v>4102</c:v>
                </c:pt>
                <c:pt idx="4102">
                  <c:v>4103</c:v>
                </c:pt>
                <c:pt idx="4103">
                  <c:v>4104</c:v>
                </c:pt>
                <c:pt idx="4104">
                  <c:v>4105</c:v>
                </c:pt>
                <c:pt idx="4105">
                  <c:v>4106</c:v>
                </c:pt>
                <c:pt idx="4106">
                  <c:v>4107</c:v>
                </c:pt>
                <c:pt idx="4107">
                  <c:v>4108</c:v>
                </c:pt>
                <c:pt idx="4108">
                  <c:v>4109</c:v>
                </c:pt>
                <c:pt idx="4109">
                  <c:v>4110</c:v>
                </c:pt>
                <c:pt idx="4110">
                  <c:v>4111</c:v>
                </c:pt>
                <c:pt idx="4111">
                  <c:v>4112</c:v>
                </c:pt>
                <c:pt idx="4112">
                  <c:v>4113</c:v>
                </c:pt>
                <c:pt idx="4113">
                  <c:v>4114</c:v>
                </c:pt>
                <c:pt idx="4114">
                  <c:v>4115</c:v>
                </c:pt>
                <c:pt idx="4115">
                  <c:v>4116</c:v>
                </c:pt>
                <c:pt idx="4116">
                  <c:v>4117</c:v>
                </c:pt>
                <c:pt idx="4117">
                  <c:v>4118</c:v>
                </c:pt>
                <c:pt idx="4118">
                  <c:v>4119</c:v>
                </c:pt>
                <c:pt idx="4119">
                  <c:v>4120</c:v>
                </c:pt>
                <c:pt idx="4120">
                  <c:v>4121</c:v>
                </c:pt>
                <c:pt idx="4121">
                  <c:v>4122</c:v>
                </c:pt>
                <c:pt idx="4122">
                  <c:v>4123</c:v>
                </c:pt>
                <c:pt idx="4123">
                  <c:v>4124</c:v>
                </c:pt>
                <c:pt idx="4124">
                  <c:v>4125</c:v>
                </c:pt>
                <c:pt idx="4125">
                  <c:v>4126</c:v>
                </c:pt>
                <c:pt idx="4126">
                  <c:v>4127</c:v>
                </c:pt>
                <c:pt idx="4127">
                  <c:v>4128</c:v>
                </c:pt>
                <c:pt idx="4128">
                  <c:v>4129</c:v>
                </c:pt>
                <c:pt idx="4129">
                  <c:v>4130</c:v>
                </c:pt>
                <c:pt idx="4130">
                  <c:v>4131</c:v>
                </c:pt>
                <c:pt idx="4131">
                  <c:v>4132</c:v>
                </c:pt>
                <c:pt idx="4132">
                  <c:v>4133</c:v>
                </c:pt>
                <c:pt idx="4133">
                  <c:v>4134</c:v>
                </c:pt>
                <c:pt idx="4134">
                  <c:v>4135</c:v>
                </c:pt>
                <c:pt idx="4135">
                  <c:v>4136</c:v>
                </c:pt>
                <c:pt idx="4136">
                  <c:v>4137</c:v>
                </c:pt>
                <c:pt idx="4137">
                  <c:v>4138</c:v>
                </c:pt>
                <c:pt idx="4138">
                  <c:v>4139</c:v>
                </c:pt>
                <c:pt idx="4139">
                  <c:v>4140</c:v>
                </c:pt>
                <c:pt idx="4140">
                  <c:v>4141</c:v>
                </c:pt>
                <c:pt idx="4141">
                  <c:v>4142</c:v>
                </c:pt>
                <c:pt idx="4142">
                  <c:v>4143</c:v>
                </c:pt>
                <c:pt idx="4143">
                  <c:v>4144</c:v>
                </c:pt>
                <c:pt idx="4144">
                  <c:v>4145</c:v>
                </c:pt>
                <c:pt idx="4145">
                  <c:v>4146</c:v>
                </c:pt>
                <c:pt idx="4146">
                  <c:v>4147</c:v>
                </c:pt>
                <c:pt idx="4147">
                  <c:v>4148</c:v>
                </c:pt>
                <c:pt idx="4148">
                  <c:v>4149</c:v>
                </c:pt>
                <c:pt idx="4149">
                  <c:v>4150</c:v>
                </c:pt>
                <c:pt idx="4150">
                  <c:v>4151</c:v>
                </c:pt>
                <c:pt idx="4151">
                  <c:v>4152</c:v>
                </c:pt>
                <c:pt idx="4152">
                  <c:v>4153</c:v>
                </c:pt>
                <c:pt idx="4153">
                  <c:v>4154</c:v>
                </c:pt>
                <c:pt idx="4154">
                  <c:v>4155</c:v>
                </c:pt>
                <c:pt idx="4155">
                  <c:v>4156</c:v>
                </c:pt>
                <c:pt idx="4156">
                  <c:v>4157</c:v>
                </c:pt>
                <c:pt idx="4157">
                  <c:v>4158</c:v>
                </c:pt>
                <c:pt idx="4158">
                  <c:v>4159</c:v>
                </c:pt>
                <c:pt idx="4159">
                  <c:v>4160</c:v>
                </c:pt>
                <c:pt idx="4160">
                  <c:v>4161</c:v>
                </c:pt>
                <c:pt idx="4161">
                  <c:v>4162</c:v>
                </c:pt>
                <c:pt idx="4162">
                  <c:v>4163</c:v>
                </c:pt>
                <c:pt idx="4163">
                  <c:v>4164</c:v>
                </c:pt>
                <c:pt idx="4164">
                  <c:v>4165</c:v>
                </c:pt>
                <c:pt idx="4165">
                  <c:v>4166</c:v>
                </c:pt>
                <c:pt idx="4166">
                  <c:v>4167</c:v>
                </c:pt>
                <c:pt idx="4167">
                  <c:v>4168</c:v>
                </c:pt>
                <c:pt idx="4168">
                  <c:v>4169</c:v>
                </c:pt>
                <c:pt idx="4169">
                  <c:v>4170</c:v>
                </c:pt>
                <c:pt idx="4170">
                  <c:v>4171</c:v>
                </c:pt>
                <c:pt idx="4171">
                  <c:v>4172</c:v>
                </c:pt>
                <c:pt idx="4172">
                  <c:v>4173</c:v>
                </c:pt>
                <c:pt idx="4173">
                  <c:v>4174</c:v>
                </c:pt>
                <c:pt idx="4174">
                  <c:v>4175</c:v>
                </c:pt>
                <c:pt idx="4175">
                  <c:v>4176</c:v>
                </c:pt>
                <c:pt idx="4176">
                  <c:v>4177</c:v>
                </c:pt>
                <c:pt idx="4177">
                  <c:v>4178</c:v>
                </c:pt>
                <c:pt idx="4178">
                  <c:v>4179</c:v>
                </c:pt>
                <c:pt idx="4179">
                  <c:v>4180</c:v>
                </c:pt>
                <c:pt idx="4180">
                  <c:v>4181</c:v>
                </c:pt>
                <c:pt idx="4181">
                  <c:v>4182</c:v>
                </c:pt>
                <c:pt idx="4182">
                  <c:v>4183</c:v>
                </c:pt>
                <c:pt idx="4183">
                  <c:v>4184</c:v>
                </c:pt>
                <c:pt idx="4184">
                  <c:v>4185</c:v>
                </c:pt>
                <c:pt idx="4185">
                  <c:v>4186</c:v>
                </c:pt>
                <c:pt idx="4186">
                  <c:v>4187</c:v>
                </c:pt>
                <c:pt idx="4187">
                  <c:v>4188</c:v>
                </c:pt>
                <c:pt idx="4188">
                  <c:v>4189</c:v>
                </c:pt>
                <c:pt idx="4189">
                  <c:v>4190</c:v>
                </c:pt>
                <c:pt idx="4190">
                  <c:v>4191</c:v>
                </c:pt>
                <c:pt idx="4191">
                  <c:v>4192</c:v>
                </c:pt>
                <c:pt idx="4192">
                  <c:v>4193</c:v>
                </c:pt>
                <c:pt idx="4193">
                  <c:v>4194</c:v>
                </c:pt>
                <c:pt idx="4194">
                  <c:v>4195</c:v>
                </c:pt>
                <c:pt idx="4195">
                  <c:v>4196</c:v>
                </c:pt>
                <c:pt idx="4196">
                  <c:v>4197</c:v>
                </c:pt>
                <c:pt idx="4197">
                  <c:v>4198</c:v>
                </c:pt>
                <c:pt idx="4198">
                  <c:v>4199</c:v>
                </c:pt>
                <c:pt idx="4199">
                  <c:v>4200</c:v>
                </c:pt>
                <c:pt idx="4200">
                  <c:v>4201</c:v>
                </c:pt>
                <c:pt idx="4201">
                  <c:v>4202</c:v>
                </c:pt>
                <c:pt idx="4202">
                  <c:v>4203</c:v>
                </c:pt>
                <c:pt idx="4203">
                  <c:v>4204</c:v>
                </c:pt>
                <c:pt idx="4204">
                  <c:v>4205</c:v>
                </c:pt>
                <c:pt idx="4205">
                  <c:v>4206</c:v>
                </c:pt>
                <c:pt idx="4206">
                  <c:v>4207</c:v>
                </c:pt>
                <c:pt idx="4207">
                  <c:v>4208</c:v>
                </c:pt>
                <c:pt idx="4208">
                  <c:v>4209</c:v>
                </c:pt>
                <c:pt idx="4209">
                  <c:v>4210</c:v>
                </c:pt>
                <c:pt idx="4210">
                  <c:v>4211</c:v>
                </c:pt>
                <c:pt idx="4211">
                  <c:v>4212</c:v>
                </c:pt>
                <c:pt idx="4212">
                  <c:v>4213</c:v>
                </c:pt>
                <c:pt idx="4213">
                  <c:v>4214</c:v>
                </c:pt>
                <c:pt idx="4214">
                  <c:v>4215</c:v>
                </c:pt>
                <c:pt idx="4215">
                  <c:v>4216</c:v>
                </c:pt>
                <c:pt idx="4216">
                  <c:v>4217</c:v>
                </c:pt>
                <c:pt idx="4217">
                  <c:v>4218</c:v>
                </c:pt>
                <c:pt idx="4218">
                  <c:v>4219</c:v>
                </c:pt>
                <c:pt idx="4219">
                  <c:v>4220</c:v>
                </c:pt>
                <c:pt idx="4220">
                  <c:v>4221</c:v>
                </c:pt>
                <c:pt idx="4221">
                  <c:v>4222</c:v>
                </c:pt>
                <c:pt idx="4222">
                  <c:v>4223</c:v>
                </c:pt>
                <c:pt idx="4223">
                  <c:v>4224</c:v>
                </c:pt>
                <c:pt idx="4224">
                  <c:v>4225</c:v>
                </c:pt>
                <c:pt idx="4225">
                  <c:v>4226</c:v>
                </c:pt>
                <c:pt idx="4226">
                  <c:v>4227</c:v>
                </c:pt>
                <c:pt idx="4227">
                  <c:v>4228</c:v>
                </c:pt>
                <c:pt idx="4228">
                  <c:v>4229</c:v>
                </c:pt>
                <c:pt idx="4229">
                  <c:v>4230</c:v>
                </c:pt>
                <c:pt idx="4230">
                  <c:v>4231</c:v>
                </c:pt>
                <c:pt idx="4231">
                  <c:v>4232</c:v>
                </c:pt>
                <c:pt idx="4232">
                  <c:v>4233</c:v>
                </c:pt>
                <c:pt idx="4233">
                  <c:v>4234</c:v>
                </c:pt>
                <c:pt idx="4234">
                  <c:v>4235</c:v>
                </c:pt>
                <c:pt idx="4235">
                  <c:v>4236</c:v>
                </c:pt>
                <c:pt idx="4236">
                  <c:v>4237</c:v>
                </c:pt>
                <c:pt idx="4237">
                  <c:v>4238</c:v>
                </c:pt>
                <c:pt idx="4238">
                  <c:v>4239</c:v>
                </c:pt>
                <c:pt idx="4239">
                  <c:v>4240</c:v>
                </c:pt>
                <c:pt idx="4240">
                  <c:v>4241</c:v>
                </c:pt>
                <c:pt idx="4241">
                  <c:v>4242</c:v>
                </c:pt>
                <c:pt idx="4242">
                  <c:v>4243</c:v>
                </c:pt>
                <c:pt idx="4243">
                  <c:v>4244</c:v>
                </c:pt>
                <c:pt idx="4244">
                  <c:v>4245</c:v>
                </c:pt>
                <c:pt idx="4245">
                  <c:v>4246</c:v>
                </c:pt>
                <c:pt idx="4246">
                  <c:v>4247</c:v>
                </c:pt>
                <c:pt idx="4247">
                  <c:v>4248</c:v>
                </c:pt>
                <c:pt idx="4248">
                  <c:v>4249</c:v>
                </c:pt>
                <c:pt idx="4249">
                  <c:v>4250</c:v>
                </c:pt>
                <c:pt idx="4250">
                  <c:v>4251</c:v>
                </c:pt>
                <c:pt idx="4251">
                  <c:v>4252</c:v>
                </c:pt>
                <c:pt idx="4252">
                  <c:v>4253</c:v>
                </c:pt>
                <c:pt idx="4253">
                  <c:v>4254</c:v>
                </c:pt>
                <c:pt idx="4254">
                  <c:v>4255</c:v>
                </c:pt>
                <c:pt idx="4255">
                  <c:v>4256</c:v>
                </c:pt>
                <c:pt idx="4256">
                  <c:v>4257</c:v>
                </c:pt>
                <c:pt idx="4257">
                  <c:v>4258</c:v>
                </c:pt>
                <c:pt idx="4258">
                  <c:v>4259</c:v>
                </c:pt>
                <c:pt idx="4259">
                  <c:v>4260</c:v>
                </c:pt>
                <c:pt idx="4260">
                  <c:v>4261</c:v>
                </c:pt>
                <c:pt idx="4261">
                  <c:v>4262</c:v>
                </c:pt>
                <c:pt idx="4262">
                  <c:v>4263</c:v>
                </c:pt>
                <c:pt idx="4263">
                  <c:v>4264</c:v>
                </c:pt>
                <c:pt idx="4264">
                  <c:v>4265</c:v>
                </c:pt>
                <c:pt idx="4265">
                  <c:v>4266</c:v>
                </c:pt>
                <c:pt idx="4266">
                  <c:v>4267</c:v>
                </c:pt>
                <c:pt idx="4267">
                  <c:v>4268</c:v>
                </c:pt>
                <c:pt idx="4268">
                  <c:v>4269</c:v>
                </c:pt>
                <c:pt idx="4269">
                  <c:v>4270</c:v>
                </c:pt>
                <c:pt idx="4270">
                  <c:v>4271</c:v>
                </c:pt>
                <c:pt idx="4271">
                  <c:v>4272</c:v>
                </c:pt>
                <c:pt idx="4272">
                  <c:v>4273</c:v>
                </c:pt>
                <c:pt idx="4273">
                  <c:v>4274</c:v>
                </c:pt>
                <c:pt idx="4274">
                  <c:v>4275</c:v>
                </c:pt>
                <c:pt idx="4275">
                  <c:v>4276</c:v>
                </c:pt>
                <c:pt idx="4276">
                  <c:v>4277</c:v>
                </c:pt>
                <c:pt idx="4277">
                  <c:v>4278</c:v>
                </c:pt>
                <c:pt idx="4278">
                  <c:v>4279</c:v>
                </c:pt>
                <c:pt idx="4279">
                  <c:v>4280</c:v>
                </c:pt>
                <c:pt idx="4280">
                  <c:v>4281</c:v>
                </c:pt>
                <c:pt idx="4281">
                  <c:v>4282</c:v>
                </c:pt>
                <c:pt idx="4282">
                  <c:v>4283</c:v>
                </c:pt>
                <c:pt idx="4283">
                  <c:v>4284</c:v>
                </c:pt>
                <c:pt idx="4284">
                  <c:v>4285</c:v>
                </c:pt>
                <c:pt idx="4285">
                  <c:v>4286</c:v>
                </c:pt>
                <c:pt idx="4286">
                  <c:v>4287</c:v>
                </c:pt>
                <c:pt idx="4287">
                  <c:v>4288</c:v>
                </c:pt>
                <c:pt idx="4288">
                  <c:v>4289</c:v>
                </c:pt>
                <c:pt idx="4289">
                  <c:v>4290</c:v>
                </c:pt>
                <c:pt idx="4290">
                  <c:v>4291</c:v>
                </c:pt>
                <c:pt idx="4291">
                  <c:v>4292</c:v>
                </c:pt>
                <c:pt idx="4292">
                  <c:v>4293</c:v>
                </c:pt>
                <c:pt idx="4293">
                  <c:v>4294</c:v>
                </c:pt>
                <c:pt idx="4294">
                  <c:v>4295</c:v>
                </c:pt>
                <c:pt idx="4295">
                  <c:v>4296</c:v>
                </c:pt>
                <c:pt idx="4296">
                  <c:v>4297</c:v>
                </c:pt>
                <c:pt idx="4297">
                  <c:v>4298</c:v>
                </c:pt>
                <c:pt idx="4298">
                  <c:v>4299</c:v>
                </c:pt>
                <c:pt idx="4299">
                  <c:v>4300</c:v>
                </c:pt>
                <c:pt idx="4300">
                  <c:v>4301</c:v>
                </c:pt>
                <c:pt idx="4301">
                  <c:v>4302</c:v>
                </c:pt>
                <c:pt idx="4302">
                  <c:v>4303</c:v>
                </c:pt>
                <c:pt idx="4303">
                  <c:v>4304</c:v>
                </c:pt>
                <c:pt idx="4304">
                  <c:v>4305</c:v>
                </c:pt>
                <c:pt idx="4305">
                  <c:v>4306</c:v>
                </c:pt>
                <c:pt idx="4306">
                  <c:v>4307</c:v>
                </c:pt>
                <c:pt idx="4307">
                  <c:v>4308</c:v>
                </c:pt>
                <c:pt idx="4308">
                  <c:v>4309</c:v>
                </c:pt>
                <c:pt idx="4309">
                  <c:v>4310</c:v>
                </c:pt>
                <c:pt idx="4310">
                  <c:v>4311</c:v>
                </c:pt>
                <c:pt idx="4311">
                  <c:v>4312</c:v>
                </c:pt>
                <c:pt idx="4312">
                  <c:v>4313</c:v>
                </c:pt>
                <c:pt idx="4313">
                  <c:v>4314</c:v>
                </c:pt>
                <c:pt idx="4314">
                  <c:v>4315</c:v>
                </c:pt>
                <c:pt idx="4315">
                  <c:v>4316</c:v>
                </c:pt>
                <c:pt idx="4316">
                  <c:v>4317</c:v>
                </c:pt>
                <c:pt idx="4317">
                  <c:v>4318</c:v>
                </c:pt>
                <c:pt idx="4318">
                  <c:v>4319</c:v>
                </c:pt>
                <c:pt idx="4319">
                  <c:v>4320</c:v>
                </c:pt>
                <c:pt idx="4320">
                  <c:v>4321</c:v>
                </c:pt>
                <c:pt idx="4321">
                  <c:v>4322</c:v>
                </c:pt>
                <c:pt idx="4322">
                  <c:v>4323</c:v>
                </c:pt>
                <c:pt idx="4323">
                  <c:v>4324</c:v>
                </c:pt>
                <c:pt idx="4324">
                  <c:v>4325</c:v>
                </c:pt>
                <c:pt idx="4325">
                  <c:v>4326</c:v>
                </c:pt>
                <c:pt idx="4326">
                  <c:v>4327</c:v>
                </c:pt>
                <c:pt idx="4327">
                  <c:v>4328</c:v>
                </c:pt>
                <c:pt idx="4328">
                  <c:v>4329</c:v>
                </c:pt>
                <c:pt idx="4329">
                  <c:v>4330</c:v>
                </c:pt>
                <c:pt idx="4330">
                  <c:v>4331</c:v>
                </c:pt>
                <c:pt idx="4331">
                  <c:v>4332</c:v>
                </c:pt>
                <c:pt idx="4332">
                  <c:v>4333</c:v>
                </c:pt>
                <c:pt idx="4333">
                  <c:v>4334</c:v>
                </c:pt>
                <c:pt idx="4334">
                  <c:v>4335</c:v>
                </c:pt>
                <c:pt idx="4335">
                  <c:v>4336</c:v>
                </c:pt>
                <c:pt idx="4336">
                  <c:v>4337</c:v>
                </c:pt>
                <c:pt idx="4337">
                  <c:v>4338</c:v>
                </c:pt>
                <c:pt idx="4338">
                  <c:v>4339</c:v>
                </c:pt>
                <c:pt idx="4339">
                  <c:v>4340</c:v>
                </c:pt>
                <c:pt idx="4340">
                  <c:v>4341</c:v>
                </c:pt>
                <c:pt idx="4341">
                  <c:v>4342</c:v>
                </c:pt>
                <c:pt idx="4342">
                  <c:v>4343</c:v>
                </c:pt>
                <c:pt idx="4343">
                  <c:v>4344</c:v>
                </c:pt>
                <c:pt idx="4344">
                  <c:v>4345</c:v>
                </c:pt>
                <c:pt idx="4345">
                  <c:v>4346</c:v>
                </c:pt>
                <c:pt idx="4346">
                  <c:v>4347</c:v>
                </c:pt>
                <c:pt idx="4347">
                  <c:v>4348</c:v>
                </c:pt>
                <c:pt idx="4348">
                  <c:v>4349</c:v>
                </c:pt>
                <c:pt idx="4349">
                  <c:v>4350</c:v>
                </c:pt>
                <c:pt idx="4350">
                  <c:v>4351</c:v>
                </c:pt>
                <c:pt idx="4351">
                  <c:v>4352</c:v>
                </c:pt>
                <c:pt idx="4352">
                  <c:v>4353</c:v>
                </c:pt>
                <c:pt idx="4353">
                  <c:v>4354</c:v>
                </c:pt>
                <c:pt idx="4354">
                  <c:v>4355</c:v>
                </c:pt>
                <c:pt idx="4355">
                  <c:v>4356</c:v>
                </c:pt>
                <c:pt idx="4356">
                  <c:v>4357</c:v>
                </c:pt>
                <c:pt idx="4357">
                  <c:v>4358</c:v>
                </c:pt>
                <c:pt idx="4358">
                  <c:v>4359</c:v>
                </c:pt>
                <c:pt idx="4359">
                  <c:v>4360</c:v>
                </c:pt>
                <c:pt idx="4360">
                  <c:v>4361</c:v>
                </c:pt>
                <c:pt idx="4361">
                  <c:v>4362</c:v>
                </c:pt>
                <c:pt idx="4362">
                  <c:v>4363</c:v>
                </c:pt>
                <c:pt idx="4363">
                  <c:v>4364</c:v>
                </c:pt>
                <c:pt idx="4364">
                  <c:v>4365</c:v>
                </c:pt>
                <c:pt idx="4365">
                  <c:v>4366</c:v>
                </c:pt>
                <c:pt idx="4366">
                  <c:v>4367</c:v>
                </c:pt>
                <c:pt idx="4367">
                  <c:v>4368</c:v>
                </c:pt>
                <c:pt idx="4368">
                  <c:v>4369</c:v>
                </c:pt>
                <c:pt idx="4369">
                  <c:v>4370</c:v>
                </c:pt>
                <c:pt idx="4370">
                  <c:v>4371</c:v>
                </c:pt>
                <c:pt idx="4371">
                  <c:v>4372</c:v>
                </c:pt>
                <c:pt idx="4372">
                  <c:v>4373</c:v>
                </c:pt>
                <c:pt idx="4373">
                  <c:v>4374</c:v>
                </c:pt>
                <c:pt idx="4374">
                  <c:v>4375</c:v>
                </c:pt>
                <c:pt idx="4375">
                  <c:v>4376</c:v>
                </c:pt>
                <c:pt idx="4376">
                  <c:v>4377</c:v>
                </c:pt>
                <c:pt idx="4377">
                  <c:v>4378</c:v>
                </c:pt>
                <c:pt idx="4378">
                  <c:v>4379</c:v>
                </c:pt>
                <c:pt idx="4379">
                  <c:v>4380</c:v>
                </c:pt>
                <c:pt idx="4380">
                  <c:v>4381</c:v>
                </c:pt>
                <c:pt idx="4381">
                  <c:v>4382</c:v>
                </c:pt>
                <c:pt idx="4382">
                  <c:v>4383</c:v>
                </c:pt>
                <c:pt idx="4383">
                  <c:v>4384</c:v>
                </c:pt>
                <c:pt idx="4384">
                  <c:v>4385</c:v>
                </c:pt>
                <c:pt idx="4385">
                  <c:v>4386</c:v>
                </c:pt>
                <c:pt idx="4386">
                  <c:v>4387</c:v>
                </c:pt>
                <c:pt idx="4387">
                  <c:v>4388</c:v>
                </c:pt>
                <c:pt idx="4388">
                  <c:v>4389</c:v>
                </c:pt>
                <c:pt idx="4389">
                  <c:v>4390</c:v>
                </c:pt>
                <c:pt idx="4390">
                  <c:v>4391</c:v>
                </c:pt>
                <c:pt idx="4391">
                  <c:v>4392</c:v>
                </c:pt>
                <c:pt idx="4392">
                  <c:v>4393</c:v>
                </c:pt>
                <c:pt idx="4393">
                  <c:v>4394</c:v>
                </c:pt>
                <c:pt idx="4394">
                  <c:v>4395</c:v>
                </c:pt>
                <c:pt idx="4395">
                  <c:v>4396</c:v>
                </c:pt>
                <c:pt idx="4396">
                  <c:v>4397</c:v>
                </c:pt>
                <c:pt idx="4397">
                  <c:v>4398</c:v>
                </c:pt>
                <c:pt idx="4398">
                  <c:v>4399</c:v>
                </c:pt>
                <c:pt idx="4399">
                  <c:v>4400</c:v>
                </c:pt>
                <c:pt idx="4400">
                  <c:v>4401</c:v>
                </c:pt>
                <c:pt idx="4401">
                  <c:v>4402</c:v>
                </c:pt>
                <c:pt idx="4402">
                  <c:v>4403</c:v>
                </c:pt>
                <c:pt idx="4403">
                  <c:v>4404</c:v>
                </c:pt>
                <c:pt idx="4404">
                  <c:v>4405</c:v>
                </c:pt>
                <c:pt idx="4405">
                  <c:v>4406</c:v>
                </c:pt>
                <c:pt idx="4406">
                  <c:v>4407</c:v>
                </c:pt>
                <c:pt idx="4407">
                  <c:v>4408</c:v>
                </c:pt>
                <c:pt idx="4408">
                  <c:v>4409</c:v>
                </c:pt>
                <c:pt idx="4409">
                  <c:v>4410</c:v>
                </c:pt>
                <c:pt idx="4410">
                  <c:v>4411</c:v>
                </c:pt>
                <c:pt idx="4411">
                  <c:v>4412</c:v>
                </c:pt>
                <c:pt idx="4412">
                  <c:v>4413</c:v>
                </c:pt>
                <c:pt idx="4413">
                  <c:v>4414</c:v>
                </c:pt>
                <c:pt idx="4414">
                  <c:v>4415</c:v>
                </c:pt>
                <c:pt idx="4415">
                  <c:v>4416</c:v>
                </c:pt>
                <c:pt idx="4416">
                  <c:v>4417</c:v>
                </c:pt>
                <c:pt idx="4417">
                  <c:v>4418</c:v>
                </c:pt>
                <c:pt idx="4418">
                  <c:v>4419</c:v>
                </c:pt>
                <c:pt idx="4419">
                  <c:v>4420</c:v>
                </c:pt>
                <c:pt idx="4420">
                  <c:v>4421</c:v>
                </c:pt>
                <c:pt idx="4421">
                  <c:v>4422</c:v>
                </c:pt>
                <c:pt idx="4422">
                  <c:v>4423</c:v>
                </c:pt>
                <c:pt idx="4423">
                  <c:v>4424</c:v>
                </c:pt>
                <c:pt idx="4424">
                  <c:v>4425</c:v>
                </c:pt>
                <c:pt idx="4425">
                  <c:v>4426</c:v>
                </c:pt>
                <c:pt idx="4426">
                  <c:v>4427</c:v>
                </c:pt>
                <c:pt idx="4427">
                  <c:v>4428</c:v>
                </c:pt>
                <c:pt idx="4428">
                  <c:v>4429</c:v>
                </c:pt>
                <c:pt idx="4429">
                  <c:v>4430</c:v>
                </c:pt>
                <c:pt idx="4430">
                  <c:v>4431</c:v>
                </c:pt>
                <c:pt idx="4431">
                  <c:v>4432</c:v>
                </c:pt>
                <c:pt idx="4432">
                  <c:v>4433</c:v>
                </c:pt>
                <c:pt idx="4433">
                  <c:v>4434</c:v>
                </c:pt>
                <c:pt idx="4434">
                  <c:v>4435</c:v>
                </c:pt>
                <c:pt idx="4435">
                  <c:v>4436</c:v>
                </c:pt>
                <c:pt idx="4436">
                  <c:v>4437</c:v>
                </c:pt>
                <c:pt idx="4437">
                  <c:v>4438</c:v>
                </c:pt>
                <c:pt idx="4438">
                  <c:v>4439</c:v>
                </c:pt>
                <c:pt idx="4439">
                  <c:v>4440</c:v>
                </c:pt>
                <c:pt idx="4440">
                  <c:v>4441</c:v>
                </c:pt>
                <c:pt idx="4441">
                  <c:v>4442</c:v>
                </c:pt>
                <c:pt idx="4442">
                  <c:v>4443</c:v>
                </c:pt>
                <c:pt idx="4443">
                  <c:v>4444</c:v>
                </c:pt>
                <c:pt idx="4444">
                  <c:v>4445</c:v>
                </c:pt>
                <c:pt idx="4445">
                  <c:v>4446</c:v>
                </c:pt>
                <c:pt idx="4446">
                  <c:v>4447</c:v>
                </c:pt>
                <c:pt idx="4447">
                  <c:v>4448</c:v>
                </c:pt>
                <c:pt idx="4448">
                  <c:v>4449</c:v>
                </c:pt>
                <c:pt idx="4449">
                  <c:v>4450</c:v>
                </c:pt>
                <c:pt idx="4450">
                  <c:v>4451</c:v>
                </c:pt>
                <c:pt idx="4451">
                  <c:v>4452</c:v>
                </c:pt>
                <c:pt idx="4452">
                  <c:v>4453</c:v>
                </c:pt>
                <c:pt idx="4453">
                  <c:v>4454</c:v>
                </c:pt>
                <c:pt idx="4454">
                  <c:v>4455</c:v>
                </c:pt>
                <c:pt idx="4455">
                  <c:v>4456</c:v>
                </c:pt>
                <c:pt idx="4456">
                  <c:v>4457</c:v>
                </c:pt>
                <c:pt idx="4457">
                  <c:v>4458</c:v>
                </c:pt>
                <c:pt idx="4458">
                  <c:v>4459</c:v>
                </c:pt>
                <c:pt idx="4459">
                  <c:v>4460</c:v>
                </c:pt>
                <c:pt idx="4460">
                  <c:v>4461</c:v>
                </c:pt>
                <c:pt idx="4461">
                  <c:v>4462</c:v>
                </c:pt>
                <c:pt idx="4462">
                  <c:v>4463</c:v>
                </c:pt>
                <c:pt idx="4463">
                  <c:v>4464</c:v>
                </c:pt>
                <c:pt idx="4464">
                  <c:v>4465</c:v>
                </c:pt>
                <c:pt idx="4465">
                  <c:v>4466</c:v>
                </c:pt>
                <c:pt idx="4466">
                  <c:v>4467</c:v>
                </c:pt>
                <c:pt idx="4467">
                  <c:v>4468</c:v>
                </c:pt>
                <c:pt idx="4468">
                  <c:v>4469</c:v>
                </c:pt>
                <c:pt idx="4469">
                  <c:v>4470</c:v>
                </c:pt>
                <c:pt idx="4470">
                  <c:v>4471</c:v>
                </c:pt>
                <c:pt idx="4471">
                  <c:v>4472</c:v>
                </c:pt>
                <c:pt idx="4472">
                  <c:v>4473</c:v>
                </c:pt>
                <c:pt idx="4473">
                  <c:v>4474</c:v>
                </c:pt>
                <c:pt idx="4474">
                  <c:v>4475</c:v>
                </c:pt>
                <c:pt idx="4475">
                  <c:v>4476</c:v>
                </c:pt>
                <c:pt idx="4476">
                  <c:v>4477</c:v>
                </c:pt>
                <c:pt idx="4477">
                  <c:v>4478</c:v>
                </c:pt>
                <c:pt idx="4478">
                  <c:v>4479</c:v>
                </c:pt>
                <c:pt idx="4479">
                  <c:v>4480</c:v>
                </c:pt>
                <c:pt idx="4480">
                  <c:v>4481</c:v>
                </c:pt>
                <c:pt idx="4481">
                  <c:v>4482</c:v>
                </c:pt>
                <c:pt idx="4482">
                  <c:v>4483</c:v>
                </c:pt>
                <c:pt idx="4483">
                  <c:v>4484</c:v>
                </c:pt>
                <c:pt idx="4484">
                  <c:v>4485</c:v>
                </c:pt>
                <c:pt idx="4485">
                  <c:v>4486</c:v>
                </c:pt>
                <c:pt idx="4486">
                  <c:v>4487</c:v>
                </c:pt>
                <c:pt idx="4487">
                  <c:v>4488</c:v>
                </c:pt>
                <c:pt idx="4488">
                  <c:v>4489</c:v>
                </c:pt>
                <c:pt idx="4489">
                  <c:v>4490</c:v>
                </c:pt>
                <c:pt idx="4490">
                  <c:v>4491</c:v>
                </c:pt>
                <c:pt idx="4491">
                  <c:v>4492</c:v>
                </c:pt>
                <c:pt idx="4492">
                  <c:v>4493</c:v>
                </c:pt>
                <c:pt idx="4493">
                  <c:v>4494</c:v>
                </c:pt>
                <c:pt idx="4494">
                  <c:v>4495</c:v>
                </c:pt>
                <c:pt idx="4495">
                  <c:v>4496</c:v>
                </c:pt>
                <c:pt idx="4496">
                  <c:v>4497</c:v>
                </c:pt>
                <c:pt idx="4497">
                  <c:v>4498</c:v>
                </c:pt>
                <c:pt idx="4498">
                  <c:v>4499</c:v>
                </c:pt>
                <c:pt idx="4499">
                  <c:v>4500</c:v>
                </c:pt>
                <c:pt idx="4500">
                  <c:v>4501</c:v>
                </c:pt>
                <c:pt idx="4501">
                  <c:v>4502</c:v>
                </c:pt>
                <c:pt idx="4502">
                  <c:v>4503</c:v>
                </c:pt>
                <c:pt idx="4503">
                  <c:v>4504</c:v>
                </c:pt>
                <c:pt idx="4504">
                  <c:v>4505</c:v>
                </c:pt>
                <c:pt idx="4505">
                  <c:v>4506</c:v>
                </c:pt>
                <c:pt idx="4506">
                  <c:v>4507</c:v>
                </c:pt>
                <c:pt idx="4507">
                  <c:v>4508</c:v>
                </c:pt>
                <c:pt idx="4508">
                  <c:v>4509</c:v>
                </c:pt>
                <c:pt idx="4509">
                  <c:v>4510</c:v>
                </c:pt>
                <c:pt idx="4510">
                  <c:v>4511</c:v>
                </c:pt>
                <c:pt idx="4511">
                  <c:v>4512</c:v>
                </c:pt>
                <c:pt idx="4512">
                  <c:v>4513</c:v>
                </c:pt>
                <c:pt idx="4513">
                  <c:v>4514</c:v>
                </c:pt>
                <c:pt idx="4514">
                  <c:v>4515</c:v>
                </c:pt>
                <c:pt idx="4515">
                  <c:v>4516</c:v>
                </c:pt>
                <c:pt idx="4516">
                  <c:v>4517</c:v>
                </c:pt>
                <c:pt idx="4517">
                  <c:v>4518</c:v>
                </c:pt>
                <c:pt idx="4518">
                  <c:v>4519</c:v>
                </c:pt>
                <c:pt idx="4519">
                  <c:v>4520</c:v>
                </c:pt>
                <c:pt idx="4520">
                  <c:v>4521</c:v>
                </c:pt>
                <c:pt idx="4521">
                  <c:v>4522</c:v>
                </c:pt>
                <c:pt idx="4522">
                  <c:v>4523</c:v>
                </c:pt>
                <c:pt idx="4523">
                  <c:v>4524</c:v>
                </c:pt>
                <c:pt idx="4524">
                  <c:v>4525</c:v>
                </c:pt>
                <c:pt idx="4525">
                  <c:v>4526</c:v>
                </c:pt>
                <c:pt idx="4526">
                  <c:v>4527</c:v>
                </c:pt>
                <c:pt idx="4527">
                  <c:v>4528</c:v>
                </c:pt>
                <c:pt idx="4528">
                  <c:v>4529</c:v>
                </c:pt>
                <c:pt idx="4529">
                  <c:v>4530</c:v>
                </c:pt>
                <c:pt idx="4530">
                  <c:v>4531</c:v>
                </c:pt>
                <c:pt idx="4531">
                  <c:v>4532</c:v>
                </c:pt>
                <c:pt idx="4532">
                  <c:v>4533</c:v>
                </c:pt>
                <c:pt idx="4533">
                  <c:v>4534</c:v>
                </c:pt>
                <c:pt idx="4534">
                  <c:v>4535</c:v>
                </c:pt>
                <c:pt idx="4535">
                  <c:v>4536</c:v>
                </c:pt>
                <c:pt idx="4536">
                  <c:v>4537</c:v>
                </c:pt>
                <c:pt idx="4537">
                  <c:v>4538</c:v>
                </c:pt>
                <c:pt idx="4538">
                  <c:v>4539</c:v>
                </c:pt>
                <c:pt idx="4539">
                  <c:v>4540</c:v>
                </c:pt>
                <c:pt idx="4540">
                  <c:v>4541</c:v>
                </c:pt>
                <c:pt idx="4541">
                  <c:v>4542</c:v>
                </c:pt>
                <c:pt idx="4542">
                  <c:v>4543</c:v>
                </c:pt>
                <c:pt idx="4543">
                  <c:v>4544</c:v>
                </c:pt>
                <c:pt idx="4544">
                  <c:v>4545</c:v>
                </c:pt>
                <c:pt idx="4545">
                  <c:v>4546</c:v>
                </c:pt>
                <c:pt idx="4546">
                  <c:v>4547</c:v>
                </c:pt>
                <c:pt idx="4547">
                  <c:v>4548</c:v>
                </c:pt>
                <c:pt idx="4548">
                  <c:v>4549</c:v>
                </c:pt>
                <c:pt idx="4549">
                  <c:v>4550</c:v>
                </c:pt>
                <c:pt idx="4550">
                  <c:v>4551</c:v>
                </c:pt>
                <c:pt idx="4551">
                  <c:v>4552</c:v>
                </c:pt>
                <c:pt idx="4552">
                  <c:v>4553</c:v>
                </c:pt>
                <c:pt idx="4553">
                  <c:v>4554</c:v>
                </c:pt>
                <c:pt idx="4554">
                  <c:v>4555</c:v>
                </c:pt>
                <c:pt idx="4555">
                  <c:v>4556</c:v>
                </c:pt>
                <c:pt idx="4556">
                  <c:v>4557</c:v>
                </c:pt>
                <c:pt idx="4557">
                  <c:v>4558</c:v>
                </c:pt>
                <c:pt idx="4558">
                  <c:v>4559</c:v>
                </c:pt>
                <c:pt idx="4559">
                  <c:v>4560</c:v>
                </c:pt>
                <c:pt idx="4560">
                  <c:v>4561</c:v>
                </c:pt>
                <c:pt idx="4561">
                  <c:v>4562</c:v>
                </c:pt>
                <c:pt idx="4562">
                  <c:v>4563</c:v>
                </c:pt>
                <c:pt idx="4563">
                  <c:v>4564</c:v>
                </c:pt>
                <c:pt idx="4564">
                  <c:v>4565</c:v>
                </c:pt>
                <c:pt idx="4565">
                  <c:v>4566</c:v>
                </c:pt>
                <c:pt idx="4566">
                  <c:v>4567</c:v>
                </c:pt>
                <c:pt idx="4567">
                  <c:v>4568</c:v>
                </c:pt>
                <c:pt idx="4568">
                  <c:v>4569</c:v>
                </c:pt>
                <c:pt idx="4569">
                  <c:v>4570</c:v>
                </c:pt>
                <c:pt idx="4570">
                  <c:v>4571</c:v>
                </c:pt>
                <c:pt idx="4571">
                  <c:v>4572</c:v>
                </c:pt>
                <c:pt idx="4572">
                  <c:v>4573</c:v>
                </c:pt>
                <c:pt idx="4573">
                  <c:v>4574</c:v>
                </c:pt>
                <c:pt idx="4574">
                  <c:v>4575</c:v>
                </c:pt>
                <c:pt idx="4575">
                  <c:v>4576</c:v>
                </c:pt>
                <c:pt idx="4576">
                  <c:v>4577</c:v>
                </c:pt>
                <c:pt idx="4577">
                  <c:v>4578</c:v>
                </c:pt>
                <c:pt idx="4578">
                  <c:v>4579</c:v>
                </c:pt>
                <c:pt idx="4579">
                  <c:v>4580</c:v>
                </c:pt>
                <c:pt idx="4580">
                  <c:v>4581</c:v>
                </c:pt>
                <c:pt idx="4581">
                  <c:v>4582</c:v>
                </c:pt>
                <c:pt idx="4582">
                  <c:v>4583</c:v>
                </c:pt>
                <c:pt idx="4583">
                  <c:v>4584</c:v>
                </c:pt>
                <c:pt idx="4584">
                  <c:v>4585</c:v>
                </c:pt>
                <c:pt idx="4585">
                  <c:v>4586</c:v>
                </c:pt>
                <c:pt idx="4586">
                  <c:v>4587</c:v>
                </c:pt>
                <c:pt idx="4587">
                  <c:v>4588</c:v>
                </c:pt>
                <c:pt idx="4588">
                  <c:v>4589</c:v>
                </c:pt>
                <c:pt idx="4589">
                  <c:v>4590</c:v>
                </c:pt>
                <c:pt idx="4590">
                  <c:v>4591</c:v>
                </c:pt>
                <c:pt idx="4591">
                  <c:v>4592</c:v>
                </c:pt>
                <c:pt idx="4592">
                  <c:v>4593</c:v>
                </c:pt>
                <c:pt idx="4593">
                  <c:v>4594</c:v>
                </c:pt>
                <c:pt idx="4594">
                  <c:v>4595</c:v>
                </c:pt>
                <c:pt idx="4595">
                  <c:v>4596</c:v>
                </c:pt>
                <c:pt idx="4596">
                  <c:v>4597</c:v>
                </c:pt>
                <c:pt idx="4597">
                  <c:v>4598</c:v>
                </c:pt>
                <c:pt idx="4598">
                  <c:v>4599</c:v>
                </c:pt>
                <c:pt idx="4599">
                  <c:v>4600</c:v>
                </c:pt>
                <c:pt idx="4600">
                  <c:v>4601</c:v>
                </c:pt>
                <c:pt idx="4601">
                  <c:v>4602</c:v>
                </c:pt>
                <c:pt idx="4602">
                  <c:v>4603</c:v>
                </c:pt>
                <c:pt idx="4603">
                  <c:v>4604</c:v>
                </c:pt>
                <c:pt idx="4604">
                  <c:v>4605</c:v>
                </c:pt>
                <c:pt idx="4605">
                  <c:v>4606</c:v>
                </c:pt>
                <c:pt idx="4606">
                  <c:v>4607</c:v>
                </c:pt>
                <c:pt idx="4607">
                  <c:v>4608</c:v>
                </c:pt>
                <c:pt idx="4608">
                  <c:v>4609</c:v>
                </c:pt>
                <c:pt idx="4609">
                  <c:v>4610</c:v>
                </c:pt>
                <c:pt idx="4610">
                  <c:v>4611</c:v>
                </c:pt>
                <c:pt idx="4611">
                  <c:v>4612</c:v>
                </c:pt>
                <c:pt idx="4612">
                  <c:v>4613</c:v>
                </c:pt>
                <c:pt idx="4613">
                  <c:v>4614</c:v>
                </c:pt>
                <c:pt idx="4614">
                  <c:v>4615</c:v>
                </c:pt>
                <c:pt idx="4615">
                  <c:v>4616</c:v>
                </c:pt>
                <c:pt idx="4616">
                  <c:v>4617</c:v>
                </c:pt>
                <c:pt idx="4617">
                  <c:v>4618</c:v>
                </c:pt>
                <c:pt idx="4618">
                  <c:v>4619</c:v>
                </c:pt>
                <c:pt idx="4619">
                  <c:v>4620</c:v>
                </c:pt>
                <c:pt idx="4620">
                  <c:v>4621</c:v>
                </c:pt>
                <c:pt idx="4621">
                  <c:v>4622</c:v>
                </c:pt>
                <c:pt idx="4622">
                  <c:v>4623</c:v>
                </c:pt>
                <c:pt idx="4623">
                  <c:v>4624</c:v>
                </c:pt>
                <c:pt idx="4624">
                  <c:v>4625</c:v>
                </c:pt>
                <c:pt idx="4625">
                  <c:v>4626</c:v>
                </c:pt>
                <c:pt idx="4626">
                  <c:v>4627</c:v>
                </c:pt>
                <c:pt idx="4627">
                  <c:v>4628</c:v>
                </c:pt>
                <c:pt idx="4628">
                  <c:v>4629</c:v>
                </c:pt>
                <c:pt idx="4629">
                  <c:v>4630</c:v>
                </c:pt>
                <c:pt idx="4630">
                  <c:v>4631</c:v>
                </c:pt>
                <c:pt idx="4631">
                  <c:v>4632</c:v>
                </c:pt>
                <c:pt idx="4632">
                  <c:v>4633</c:v>
                </c:pt>
                <c:pt idx="4633">
                  <c:v>4634</c:v>
                </c:pt>
                <c:pt idx="4634">
                  <c:v>4635</c:v>
                </c:pt>
                <c:pt idx="4635">
                  <c:v>4636</c:v>
                </c:pt>
                <c:pt idx="4636">
                  <c:v>4637</c:v>
                </c:pt>
                <c:pt idx="4637">
                  <c:v>4638</c:v>
                </c:pt>
                <c:pt idx="4638">
                  <c:v>4639</c:v>
                </c:pt>
                <c:pt idx="4639">
                  <c:v>4640</c:v>
                </c:pt>
                <c:pt idx="4640">
                  <c:v>4641</c:v>
                </c:pt>
                <c:pt idx="4641">
                  <c:v>4642</c:v>
                </c:pt>
                <c:pt idx="4642">
                  <c:v>4643</c:v>
                </c:pt>
                <c:pt idx="4643">
                  <c:v>4644</c:v>
                </c:pt>
                <c:pt idx="4644">
                  <c:v>4645</c:v>
                </c:pt>
                <c:pt idx="4645">
                  <c:v>4646</c:v>
                </c:pt>
                <c:pt idx="4646">
                  <c:v>4647</c:v>
                </c:pt>
                <c:pt idx="4647">
                  <c:v>4648</c:v>
                </c:pt>
                <c:pt idx="4648">
                  <c:v>4649</c:v>
                </c:pt>
                <c:pt idx="4649">
                  <c:v>4650</c:v>
                </c:pt>
                <c:pt idx="4650">
                  <c:v>4651</c:v>
                </c:pt>
                <c:pt idx="4651">
                  <c:v>4652</c:v>
                </c:pt>
                <c:pt idx="4652">
                  <c:v>4653</c:v>
                </c:pt>
                <c:pt idx="4653">
                  <c:v>4654</c:v>
                </c:pt>
                <c:pt idx="4654">
                  <c:v>4655</c:v>
                </c:pt>
                <c:pt idx="4655">
                  <c:v>4656</c:v>
                </c:pt>
                <c:pt idx="4656">
                  <c:v>4657</c:v>
                </c:pt>
                <c:pt idx="4657">
                  <c:v>4658</c:v>
                </c:pt>
                <c:pt idx="4658">
                  <c:v>4659</c:v>
                </c:pt>
                <c:pt idx="4659">
                  <c:v>4660</c:v>
                </c:pt>
                <c:pt idx="4660">
                  <c:v>4661</c:v>
                </c:pt>
                <c:pt idx="4661">
                  <c:v>4662</c:v>
                </c:pt>
                <c:pt idx="4662">
                  <c:v>4663</c:v>
                </c:pt>
                <c:pt idx="4663">
                  <c:v>4664</c:v>
                </c:pt>
                <c:pt idx="4664">
                  <c:v>4665</c:v>
                </c:pt>
                <c:pt idx="4665">
                  <c:v>4666</c:v>
                </c:pt>
                <c:pt idx="4666">
                  <c:v>4667</c:v>
                </c:pt>
                <c:pt idx="4667">
                  <c:v>4668</c:v>
                </c:pt>
                <c:pt idx="4668">
                  <c:v>4669</c:v>
                </c:pt>
                <c:pt idx="4669">
                  <c:v>4670</c:v>
                </c:pt>
                <c:pt idx="4670">
                  <c:v>4671</c:v>
                </c:pt>
                <c:pt idx="4671">
                  <c:v>4672</c:v>
                </c:pt>
                <c:pt idx="4672">
                  <c:v>4673</c:v>
                </c:pt>
                <c:pt idx="4673">
                  <c:v>4674</c:v>
                </c:pt>
                <c:pt idx="4674">
                  <c:v>4675</c:v>
                </c:pt>
                <c:pt idx="4675">
                  <c:v>4676</c:v>
                </c:pt>
                <c:pt idx="4676">
                  <c:v>4677</c:v>
                </c:pt>
                <c:pt idx="4677">
                  <c:v>4678</c:v>
                </c:pt>
                <c:pt idx="4678">
                  <c:v>4679</c:v>
                </c:pt>
                <c:pt idx="4679">
                  <c:v>4680</c:v>
                </c:pt>
                <c:pt idx="4680">
                  <c:v>4681</c:v>
                </c:pt>
                <c:pt idx="4681">
                  <c:v>4682</c:v>
                </c:pt>
                <c:pt idx="4682">
                  <c:v>4683</c:v>
                </c:pt>
                <c:pt idx="4683">
                  <c:v>4684</c:v>
                </c:pt>
                <c:pt idx="4684">
                  <c:v>4685</c:v>
                </c:pt>
                <c:pt idx="4685">
                  <c:v>4686</c:v>
                </c:pt>
                <c:pt idx="4686">
                  <c:v>4687</c:v>
                </c:pt>
                <c:pt idx="4687">
                  <c:v>4688</c:v>
                </c:pt>
                <c:pt idx="4688">
                  <c:v>4689</c:v>
                </c:pt>
                <c:pt idx="4689">
                  <c:v>4690</c:v>
                </c:pt>
                <c:pt idx="4690">
                  <c:v>4691</c:v>
                </c:pt>
                <c:pt idx="4691">
                  <c:v>4692</c:v>
                </c:pt>
                <c:pt idx="4692">
                  <c:v>4693</c:v>
                </c:pt>
                <c:pt idx="4693">
                  <c:v>4694</c:v>
                </c:pt>
                <c:pt idx="4694">
                  <c:v>4695</c:v>
                </c:pt>
                <c:pt idx="4695">
                  <c:v>4696</c:v>
                </c:pt>
                <c:pt idx="4696">
                  <c:v>4697</c:v>
                </c:pt>
                <c:pt idx="4697">
                  <c:v>4698</c:v>
                </c:pt>
                <c:pt idx="4698">
                  <c:v>4699</c:v>
                </c:pt>
                <c:pt idx="4699">
                  <c:v>4700</c:v>
                </c:pt>
                <c:pt idx="4700">
                  <c:v>4701</c:v>
                </c:pt>
                <c:pt idx="4701">
                  <c:v>4702</c:v>
                </c:pt>
                <c:pt idx="4702">
                  <c:v>4703</c:v>
                </c:pt>
                <c:pt idx="4703">
                  <c:v>4704</c:v>
                </c:pt>
                <c:pt idx="4704">
                  <c:v>4705</c:v>
                </c:pt>
                <c:pt idx="4705">
                  <c:v>4706</c:v>
                </c:pt>
                <c:pt idx="4706">
                  <c:v>4707</c:v>
                </c:pt>
                <c:pt idx="4707">
                  <c:v>4708</c:v>
                </c:pt>
                <c:pt idx="4708">
                  <c:v>4709</c:v>
                </c:pt>
                <c:pt idx="4709">
                  <c:v>4710</c:v>
                </c:pt>
                <c:pt idx="4710">
                  <c:v>4711</c:v>
                </c:pt>
                <c:pt idx="4711">
                  <c:v>4712</c:v>
                </c:pt>
                <c:pt idx="4712">
                  <c:v>4713</c:v>
                </c:pt>
                <c:pt idx="4713">
                  <c:v>4714</c:v>
                </c:pt>
                <c:pt idx="4714">
                  <c:v>4715</c:v>
                </c:pt>
                <c:pt idx="4715">
                  <c:v>4716</c:v>
                </c:pt>
                <c:pt idx="4716">
                  <c:v>4717</c:v>
                </c:pt>
                <c:pt idx="4717">
                  <c:v>4718</c:v>
                </c:pt>
                <c:pt idx="4718">
                  <c:v>4719</c:v>
                </c:pt>
                <c:pt idx="4719">
                  <c:v>4720</c:v>
                </c:pt>
                <c:pt idx="4720">
                  <c:v>4721</c:v>
                </c:pt>
                <c:pt idx="4721">
                  <c:v>4722</c:v>
                </c:pt>
                <c:pt idx="4722">
                  <c:v>4723</c:v>
                </c:pt>
                <c:pt idx="4723">
                  <c:v>4724</c:v>
                </c:pt>
                <c:pt idx="4724">
                  <c:v>4725</c:v>
                </c:pt>
                <c:pt idx="4725">
                  <c:v>4726</c:v>
                </c:pt>
                <c:pt idx="4726">
                  <c:v>4727</c:v>
                </c:pt>
                <c:pt idx="4727">
                  <c:v>4728</c:v>
                </c:pt>
                <c:pt idx="4728">
                  <c:v>4729</c:v>
                </c:pt>
                <c:pt idx="4729">
                  <c:v>4730</c:v>
                </c:pt>
                <c:pt idx="4730">
                  <c:v>4731</c:v>
                </c:pt>
                <c:pt idx="4731">
                  <c:v>4732</c:v>
                </c:pt>
                <c:pt idx="4732">
                  <c:v>4733</c:v>
                </c:pt>
                <c:pt idx="4733">
                  <c:v>4734</c:v>
                </c:pt>
                <c:pt idx="4734">
                  <c:v>4735</c:v>
                </c:pt>
                <c:pt idx="4735">
                  <c:v>4736</c:v>
                </c:pt>
                <c:pt idx="4736">
                  <c:v>4737</c:v>
                </c:pt>
                <c:pt idx="4737">
                  <c:v>4738</c:v>
                </c:pt>
                <c:pt idx="4738">
                  <c:v>4739</c:v>
                </c:pt>
                <c:pt idx="4739">
                  <c:v>4740</c:v>
                </c:pt>
                <c:pt idx="4740">
                  <c:v>4741</c:v>
                </c:pt>
                <c:pt idx="4741">
                  <c:v>4742</c:v>
                </c:pt>
                <c:pt idx="4742">
                  <c:v>4743</c:v>
                </c:pt>
                <c:pt idx="4743">
                  <c:v>4744</c:v>
                </c:pt>
                <c:pt idx="4744">
                  <c:v>4745</c:v>
                </c:pt>
                <c:pt idx="4745">
                  <c:v>4746</c:v>
                </c:pt>
                <c:pt idx="4746">
                  <c:v>4747</c:v>
                </c:pt>
                <c:pt idx="4747">
                  <c:v>4748</c:v>
                </c:pt>
                <c:pt idx="4748">
                  <c:v>4749</c:v>
                </c:pt>
                <c:pt idx="4749">
                  <c:v>4750</c:v>
                </c:pt>
                <c:pt idx="4750">
                  <c:v>4751</c:v>
                </c:pt>
                <c:pt idx="4751">
                  <c:v>4752</c:v>
                </c:pt>
                <c:pt idx="4752">
                  <c:v>4753</c:v>
                </c:pt>
                <c:pt idx="4753">
                  <c:v>4754</c:v>
                </c:pt>
                <c:pt idx="4754">
                  <c:v>4755</c:v>
                </c:pt>
                <c:pt idx="4755">
                  <c:v>4756</c:v>
                </c:pt>
                <c:pt idx="4756">
                  <c:v>4757</c:v>
                </c:pt>
                <c:pt idx="4757">
                  <c:v>4758</c:v>
                </c:pt>
                <c:pt idx="4758">
                  <c:v>4759</c:v>
                </c:pt>
                <c:pt idx="4759">
                  <c:v>4760</c:v>
                </c:pt>
                <c:pt idx="4760">
                  <c:v>4761</c:v>
                </c:pt>
                <c:pt idx="4761">
                  <c:v>4762</c:v>
                </c:pt>
                <c:pt idx="4762">
                  <c:v>4763</c:v>
                </c:pt>
                <c:pt idx="4763">
                  <c:v>4764</c:v>
                </c:pt>
                <c:pt idx="4764">
                  <c:v>4765</c:v>
                </c:pt>
                <c:pt idx="4765">
                  <c:v>4766</c:v>
                </c:pt>
                <c:pt idx="4766">
                  <c:v>4767</c:v>
                </c:pt>
                <c:pt idx="4767">
                  <c:v>4768</c:v>
                </c:pt>
                <c:pt idx="4768">
                  <c:v>4769</c:v>
                </c:pt>
                <c:pt idx="4769">
                  <c:v>4770</c:v>
                </c:pt>
                <c:pt idx="4770">
                  <c:v>4771</c:v>
                </c:pt>
                <c:pt idx="4771">
                  <c:v>4772</c:v>
                </c:pt>
                <c:pt idx="4772">
                  <c:v>4773</c:v>
                </c:pt>
                <c:pt idx="4773">
                  <c:v>4774</c:v>
                </c:pt>
                <c:pt idx="4774">
                  <c:v>4775</c:v>
                </c:pt>
                <c:pt idx="4775">
                  <c:v>4776</c:v>
                </c:pt>
                <c:pt idx="4776">
                  <c:v>4777</c:v>
                </c:pt>
                <c:pt idx="4777">
                  <c:v>4778</c:v>
                </c:pt>
                <c:pt idx="4778">
                  <c:v>4779</c:v>
                </c:pt>
                <c:pt idx="4779">
                  <c:v>4780</c:v>
                </c:pt>
                <c:pt idx="4780">
                  <c:v>4781</c:v>
                </c:pt>
                <c:pt idx="4781">
                  <c:v>4782</c:v>
                </c:pt>
                <c:pt idx="4782">
                  <c:v>4783</c:v>
                </c:pt>
                <c:pt idx="4783">
                  <c:v>4784</c:v>
                </c:pt>
                <c:pt idx="4784">
                  <c:v>4785</c:v>
                </c:pt>
                <c:pt idx="4785">
                  <c:v>4786</c:v>
                </c:pt>
                <c:pt idx="4786">
                  <c:v>4787</c:v>
                </c:pt>
                <c:pt idx="4787">
                  <c:v>4788</c:v>
                </c:pt>
                <c:pt idx="4788">
                  <c:v>4789</c:v>
                </c:pt>
                <c:pt idx="4789">
                  <c:v>4790</c:v>
                </c:pt>
                <c:pt idx="4790">
                  <c:v>4791</c:v>
                </c:pt>
                <c:pt idx="4791">
                  <c:v>4792</c:v>
                </c:pt>
                <c:pt idx="4792">
                  <c:v>4793</c:v>
                </c:pt>
                <c:pt idx="4793">
                  <c:v>4794</c:v>
                </c:pt>
                <c:pt idx="4794">
                  <c:v>4795</c:v>
                </c:pt>
                <c:pt idx="4795">
                  <c:v>4796</c:v>
                </c:pt>
                <c:pt idx="4796">
                  <c:v>4797</c:v>
                </c:pt>
                <c:pt idx="4797">
                  <c:v>4798</c:v>
                </c:pt>
                <c:pt idx="4798">
                  <c:v>4799</c:v>
                </c:pt>
                <c:pt idx="4799">
                  <c:v>4800</c:v>
                </c:pt>
                <c:pt idx="4800">
                  <c:v>4801</c:v>
                </c:pt>
                <c:pt idx="4801">
                  <c:v>4802</c:v>
                </c:pt>
                <c:pt idx="4802">
                  <c:v>4803</c:v>
                </c:pt>
                <c:pt idx="4803">
                  <c:v>4804</c:v>
                </c:pt>
                <c:pt idx="4804">
                  <c:v>4805</c:v>
                </c:pt>
                <c:pt idx="4805">
                  <c:v>4806</c:v>
                </c:pt>
                <c:pt idx="4806">
                  <c:v>4807</c:v>
                </c:pt>
                <c:pt idx="4807">
                  <c:v>4808</c:v>
                </c:pt>
                <c:pt idx="4808">
                  <c:v>4809</c:v>
                </c:pt>
                <c:pt idx="4809">
                  <c:v>4810</c:v>
                </c:pt>
                <c:pt idx="4810">
                  <c:v>4811</c:v>
                </c:pt>
                <c:pt idx="4811">
                  <c:v>4812</c:v>
                </c:pt>
                <c:pt idx="4812">
                  <c:v>4813</c:v>
                </c:pt>
                <c:pt idx="4813">
                  <c:v>4814</c:v>
                </c:pt>
                <c:pt idx="4814">
                  <c:v>4815</c:v>
                </c:pt>
                <c:pt idx="4815">
                  <c:v>4816</c:v>
                </c:pt>
                <c:pt idx="4816">
                  <c:v>4817</c:v>
                </c:pt>
                <c:pt idx="4817">
                  <c:v>4818</c:v>
                </c:pt>
                <c:pt idx="4818">
                  <c:v>4819</c:v>
                </c:pt>
                <c:pt idx="4819">
                  <c:v>4820</c:v>
                </c:pt>
                <c:pt idx="4820">
                  <c:v>4821</c:v>
                </c:pt>
                <c:pt idx="4821">
                  <c:v>4822</c:v>
                </c:pt>
                <c:pt idx="4822">
                  <c:v>4823</c:v>
                </c:pt>
                <c:pt idx="4823">
                  <c:v>4824</c:v>
                </c:pt>
                <c:pt idx="4824">
                  <c:v>4825</c:v>
                </c:pt>
                <c:pt idx="4825">
                  <c:v>4826</c:v>
                </c:pt>
                <c:pt idx="4826">
                  <c:v>4827</c:v>
                </c:pt>
                <c:pt idx="4827">
                  <c:v>4828</c:v>
                </c:pt>
                <c:pt idx="4828">
                  <c:v>4829</c:v>
                </c:pt>
                <c:pt idx="4829">
                  <c:v>4830</c:v>
                </c:pt>
                <c:pt idx="4830">
                  <c:v>4831</c:v>
                </c:pt>
                <c:pt idx="4831">
                  <c:v>4832</c:v>
                </c:pt>
                <c:pt idx="4832">
                  <c:v>4833</c:v>
                </c:pt>
                <c:pt idx="4833">
                  <c:v>4834</c:v>
                </c:pt>
                <c:pt idx="4834">
                  <c:v>4835</c:v>
                </c:pt>
                <c:pt idx="4835">
                  <c:v>4836</c:v>
                </c:pt>
                <c:pt idx="4836">
                  <c:v>4837</c:v>
                </c:pt>
                <c:pt idx="4837">
                  <c:v>4838</c:v>
                </c:pt>
                <c:pt idx="4838">
                  <c:v>4839</c:v>
                </c:pt>
                <c:pt idx="4839">
                  <c:v>4840</c:v>
                </c:pt>
                <c:pt idx="4840">
                  <c:v>4841</c:v>
                </c:pt>
                <c:pt idx="4841">
                  <c:v>4842</c:v>
                </c:pt>
                <c:pt idx="4842">
                  <c:v>4843</c:v>
                </c:pt>
                <c:pt idx="4843">
                  <c:v>4844</c:v>
                </c:pt>
                <c:pt idx="4844">
                  <c:v>4845</c:v>
                </c:pt>
                <c:pt idx="4845">
                  <c:v>4846</c:v>
                </c:pt>
                <c:pt idx="4846">
                  <c:v>4847</c:v>
                </c:pt>
                <c:pt idx="4847">
                  <c:v>4848</c:v>
                </c:pt>
                <c:pt idx="4848">
                  <c:v>4849</c:v>
                </c:pt>
                <c:pt idx="4849">
                  <c:v>4850</c:v>
                </c:pt>
                <c:pt idx="4850">
                  <c:v>4851</c:v>
                </c:pt>
                <c:pt idx="4851">
                  <c:v>4852</c:v>
                </c:pt>
                <c:pt idx="4852">
                  <c:v>4853</c:v>
                </c:pt>
                <c:pt idx="4853">
                  <c:v>4854</c:v>
                </c:pt>
                <c:pt idx="4854">
                  <c:v>4855</c:v>
                </c:pt>
                <c:pt idx="4855">
                  <c:v>4856</c:v>
                </c:pt>
                <c:pt idx="4856">
                  <c:v>4857</c:v>
                </c:pt>
                <c:pt idx="4857">
                  <c:v>4858</c:v>
                </c:pt>
                <c:pt idx="4858">
                  <c:v>4859</c:v>
                </c:pt>
                <c:pt idx="4859">
                  <c:v>4860</c:v>
                </c:pt>
                <c:pt idx="4860">
                  <c:v>4861</c:v>
                </c:pt>
                <c:pt idx="4861">
                  <c:v>4862</c:v>
                </c:pt>
                <c:pt idx="4862">
                  <c:v>4863</c:v>
                </c:pt>
                <c:pt idx="4863">
                  <c:v>4864</c:v>
                </c:pt>
                <c:pt idx="4864">
                  <c:v>4865</c:v>
                </c:pt>
                <c:pt idx="4865">
                  <c:v>4866</c:v>
                </c:pt>
                <c:pt idx="4866">
                  <c:v>4867</c:v>
                </c:pt>
                <c:pt idx="4867">
                  <c:v>4868</c:v>
                </c:pt>
                <c:pt idx="4868">
                  <c:v>4869</c:v>
                </c:pt>
                <c:pt idx="4869">
                  <c:v>4870</c:v>
                </c:pt>
                <c:pt idx="4870">
                  <c:v>4871</c:v>
                </c:pt>
                <c:pt idx="4871">
                  <c:v>4872</c:v>
                </c:pt>
                <c:pt idx="4872">
                  <c:v>4873</c:v>
                </c:pt>
                <c:pt idx="4873">
                  <c:v>4874</c:v>
                </c:pt>
                <c:pt idx="4874">
                  <c:v>4875</c:v>
                </c:pt>
                <c:pt idx="4875">
                  <c:v>4876</c:v>
                </c:pt>
                <c:pt idx="4876">
                  <c:v>4877</c:v>
                </c:pt>
                <c:pt idx="4877">
                  <c:v>4878</c:v>
                </c:pt>
                <c:pt idx="4878">
                  <c:v>4879</c:v>
                </c:pt>
                <c:pt idx="4879">
                  <c:v>4880</c:v>
                </c:pt>
                <c:pt idx="4880">
                  <c:v>4881</c:v>
                </c:pt>
                <c:pt idx="4881">
                  <c:v>4882</c:v>
                </c:pt>
                <c:pt idx="4882">
                  <c:v>4883</c:v>
                </c:pt>
                <c:pt idx="4883">
                  <c:v>4884</c:v>
                </c:pt>
                <c:pt idx="4884">
                  <c:v>4885</c:v>
                </c:pt>
                <c:pt idx="4885">
                  <c:v>4886</c:v>
                </c:pt>
                <c:pt idx="4886">
                  <c:v>4887</c:v>
                </c:pt>
                <c:pt idx="4887">
                  <c:v>4888</c:v>
                </c:pt>
                <c:pt idx="4888">
                  <c:v>4889</c:v>
                </c:pt>
                <c:pt idx="4889">
                  <c:v>4890</c:v>
                </c:pt>
                <c:pt idx="4890">
                  <c:v>4891</c:v>
                </c:pt>
                <c:pt idx="4891">
                  <c:v>4892</c:v>
                </c:pt>
                <c:pt idx="4892">
                  <c:v>4893</c:v>
                </c:pt>
                <c:pt idx="4893">
                  <c:v>4894</c:v>
                </c:pt>
                <c:pt idx="4894">
                  <c:v>4895</c:v>
                </c:pt>
                <c:pt idx="4895">
                  <c:v>4896</c:v>
                </c:pt>
                <c:pt idx="4896">
                  <c:v>4897</c:v>
                </c:pt>
                <c:pt idx="4897">
                  <c:v>4898</c:v>
                </c:pt>
                <c:pt idx="4898">
                  <c:v>4899</c:v>
                </c:pt>
                <c:pt idx="4899">
                  <c:v>4900</c:v>
                </c:pt>
                <c:pt idx="4900">
                  <c:v>4901</c:v>
                </c:pt>
                <c:pt idx="4901">
                  <c:v>4902</c:v>
                </c:pt>
                <c:pt idx="4902">
                  <c:v>4903</c:v>
                </c:pt>
                <c:pt idx="4903">
                  <c:v>4904</c:v>
                </c:pt>
                <c:pt idx="4904">
                  <c:v>4905</c:v>
                </c:pt>
                <c:pt idx="4905">
                  <c:v>4906</c:v>
                </c:pt>
                <c:pt idx="4906">
                  <c:v>4907</c:v>
                </c:pt>
                <c:pt idx="4907">
                  <c:v>4908</c:v>
                </c:pt>
                <c:pt idx="4908">
                  <c:v>4909</c:v>
                </c:pt>
                <c:pt idx="4909">
                  <c:v>4910</c:v>
                </c:pt>
                <c:pt idx="4910">
                  <c:v>4911</c:v>
                </c:pt>
                <c:pt idx="4911">
                  <c:v>4912</c:v>
                </c:pt>
                <c:pt idx="4912">
                  <c:v>4913</c:v>
                </c:pt>
                <c:pt idx="4913">
                  <c:v>4914</c:v>
                </c:pt>
                <c:pt idx="4914">
                  <c:v>4915</c:v>
                </c:pt>
                <c:pt idx="4915">
                  <c:v>4916</c:v>
                </c:pt>
                <c:pt idx="4916">
                  <c:v>4917</c:v>
                </c:pt>
                <c:pt idx="4917">
                  <c:v>4918</c:v>
                </c:pt>
                <c:pt idx="4918">
                  <c:v>4919</c:v>
                </c:pt>
                <c:pt idx="4919">
                  <c:v>4920</c:v>
                </c:pt>
                <c:pt idx="4920">
                  <c:v>4921</c:v>
                </c:pt>
                <c:pt idx="4921">
                  <c:v>4922</c:v>
                </c:pt>
                <c:pt idx="4922">
                  <c:v>4923</c:v>
                </c:pt>
                <c:pt idx="4923">
                  <c:v>4924</c:v>
                </c:pt>
                <c:pt idx="4924">
                  <c:v>4925</c:v>
                </c:pt>
                <c:pt idx="4925">
                  <c:v>4926</c:v>
                </c:pt>
                <c:pt idx="4926">
                  <c:v>4927</c:v>
                </c:pt>
                <c:pt idx="4927">
                  <c:v>4928</c:v>
                </c:pt>
                <c:pt idx="4928">
                  <c:v>4929</c:v>
                </c:pt>
                <c:pt idx="4929">
                  <c:v>4930</c:v>
                </c:pt>
                <c:pt idx="4930">
                  <c:v>4931</c:v>
                </c:pt>
                <c:pt idx="4931">
                  <c:v>4932</c:v>
                </c:pt>
                <c:pt idx="4932">
                  <c:v>4933</c:v>
                </c:pt>
                <c:pt idx="4933">
                  <c:v>4934</c:v>
                </c:pt>
                <c:pt idx="4934">
                  <c:v>4935</c:v>
                </c:pt>
                <c:pt idx="4935">
                  <c:v>4936</c:v>
                </c:pt>
                <c:pt idx="4936">
                  <c:v>4937</c:v>
                </c:pt>
                <c:pt idx="4937">
                  <c:v>4938</c:v>
                </c:pt>
                <c:pt idx="4938">
                  <c:v>4939</c:v>
                </c:pt>
                <c:pt idx="4939">
                  <c:v>4940</c:v>
                </c:pt>
                <c:pt idx="4940">
                  <c:v>4941</c:v>
                </c:pt>
                <c:pt idx="4941">
                  <c:v>4942</c:v>
                </c:pt>
                <c:pt idx="4942">
                  <c:v>4943</c:v>
                </c:pt>
                <c:pt idx="4943">
                  <c:v>4944</c:v>
                </c:pt>
                <c:pt idx="4944">
                  <c:v>4945</c:v>
                </c:pt>
                <c:pt idx="4945">
                  <c:v>4946</c:v>
                </c:pt>
                <c:pt idx="4946">
                  <c:v>4947</c:v>
                </c:pt>
                <c:pt idx="4947">
                  <c:v>4948</c:v>
                </c:pt>
                <c:pt idx="4948">
                  <c:v>4949</c:v>
                </c:pt>
                <c:pt idx="4949">
                  <c:v>4950</c:v>
                </c:pt>
                <c:pt idx="4950">
                  <c:v>4951</c:v>
                </c:pt>
                <c:pt idx="4951">
                  <c:v>4952</c:v>
                </c:pt>
                <c:pt idx="4952">
                  <c:v>4953</c:v>
                </c:pt>
                <c:pt idx="4953">
                  <c:v>4954</c:v>
                </c:pt>
                <c:pt idx="4954">
                  <c:v>4955</c:v>
                </c:pt>
                <c:pt idx="4955">
                  <c:v>4956</c:v>
                </c:pt>
                <c:pt idx="4956">
                  <c:v>4957</c:v>
                </c:pt>
                <c:pt idx="4957">
                  <c:v>4958</c:v>
                </c:pt>
                <c:pt idx="4958">
                  <c:v>4959</c:v>
                </c:pt>
                <c:pt idx="4959">
                  <c:v>4960</c:v>
                </c:pt>
                <c:pt idx="4960">
                  <c:v>4961</c:v>
                </c:pt>
                <c:pt idx="4961">
                  <c:v>4962</c:v>
                </c:pt>
                <c:pt idx="4962">
                  <c:v>4963</c:v>
                </c:pt>
                <c:pt idx="4963">
                  <c:v>4964</c:v>
                </c:pt>
                <c:pt idx="4964">
                  <c:v>4965</c:v>
                </c:pt>
                <c:pt idx="4965">
                  <c:v>4966</c:v>
                </c:pt>
                <c:pt idx="4966">
                  <c:v>4967</c:v>
                </c:pt>
                <c:pt idx="4967">
                  <c:v>4968</c:v>
                </c:pt>
                <c:pt idx="4968">
                  <c:v>4969</c:v>
                </c:pt>
                <c:pt idx="4969">
                  <c:v>4970</c:v>
                </c:pt>
                <c:pt idx="4970">
                  <c:v>4971</c:v>
                </c:pt>
                <c:pt idx="4971">
                  <c:v>4972</c:v>
                </c:pt>
                <c:pt idx="4972">
                  <c:v>4973</c:v>
                </c:pt>
                <c:pt idx="4973">
                  <c:v>4974</c:v>
                </c:pt>
                <c:pt idx="4974">
                  <c:v>4975</c:v>
                </c:pt>
                <c:pt idx="4975">
                  <c:v>4976</c:v>
                </c:pt>
                <c:pt idx="4976">
                  <c:v>4977</c:v>
                </c:pt>
                <c:pt idx="4977">
                  <c:v>4978</c:v>
                </c:pt>
                <c:pt idx="4978">
                  <c:v>4979</c:v>
                </c:pt>
                <c:pt idx="4979">
                  <c:v>4980</c:v>
                </c:pt>
                <c:pt idx="4980">
                  <c:v>4981</c:v>
                </c:pt>
                <c:pt idx="4981">
                  <c:v>4982</c:v>
                </c:pt>
                <c:pt idx="4982">
                  <c:v>4983</c:v>
                </c:pt>
                <c:pt idx="4983">
                  <c:v>4984</c:v>
                </c:pt>
                <c:pt idx="4984">
                  <c:v>4985</c:v>
                </c:pt>
                <c:pt idx="4985">
                  <c:v>4986</c:v>
                </c:pt>
                <c:pt idx="4986">
                  <c:v>4987</c:v>
                </c:pt>
                <c:pt idx="4987">
                  <c:v>4988</c:v>
                </c:pt>
                <c:pt idx="4988">
                  <c:v>4989</c:v>
                </c:pt>
                <c:pt idx="4989">
                  <c:v>4990</c:v>
                </c:pt>
                <c:pt idx="4990">
                  <c:v>4991</c:v>
                </c:pt>
                <c:pt idx="4991">
                  <c:v>4992</c:v>
                </c:pt>
                <c:pt idx="4992">
                  <c:v>4993</c:v>
                </c:pt>
                <c:pt idx="4993">
                  <c:v>4994</c:v>
                </c:pt>
                <c:pt idx="4994">
                  <c:v>4995</c:v>
                </c:pt>
                <c:pt idx="4995">
                  <c:v>4996</c:v>
                </c:pt>
                <c:pt idx="4996">
                  <c:v>4997</c:v>
                </c:pt>
                <c:pt idx="4997">
                  <c:v>4998</c:v>
                </c:pt>
                <c:pt idx="4998">
                  <c:v>4999</c:v>
                </c:pt>
                <c:pt idx="4999">
                  <c:v>5000</c:v>
                </c:pt>
              </c:numCache>
            </c:numRef>
          </c:xVal>
          <c:yVal>
            <c:numRef>
              <c:f>Sheet1!$E$2:$E$5001</c:f>
              <c:numCache>
                <c:formatCode>General</c:formatCode>
                <c:ptCount val="5000"/>
                <c:pt idx="0">
                  <c:v>1.6E-2</c:v>
                </c:pt>
                <c:pt idx="1">
                  <c:v>1.6E-2</c:v>
                </c:pt>
                <c:pt idx="2">
                  <c:v>1.6E-2</c:v>
                </c:pt>
                <c:pt idx="3">
                  <c:v>1.6E-2</c:v>
                </c:pt>
                <c:pt idx="4">
                  <c:v>1.4999999999999999E-2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1.6E-2</c:v>
                </c:pt>
                <c:pt idx="11">
                  <c:v>1.6E-2</c:v>
                </c:pt>
                <c:pt idx="12">
                  <c:v>1.6E-2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1.6E-2</c:v>
                </c:pt>
                <c:pt idx="19">
                  <c:v>0.02</c:v>
                </c:pt>
                <c:pt idx="20">
                  <c:v>0.02</c:v>
                </c:pt>
                <c:pt idx="21">
                  <c:v>1.6E-2</c:v>
                </c:pt>
                <c:pt idx="22">
                  <c:v>2.4E-2</c:v>
                </c:pt>
                <c:pt idx="23">
                  <c:v>2.4E-2</c:v>
                </c:pt>
                <c:pt idx="24">
                  <c:v>2.4E-2</c:v>
                </c:pt>
                <c:pt idx="25">
                  <c:v>1.9E-2</c:v>
                </c:pt>
                <c:pt idx="26">
                  <c:v>0.02</c:v>
                </c:pt>
                <c:pt idx="27">
                  <c:v>2.4E-2</c:v>
                </c:pt>
                <c:pt idx="28">
                  <c:v>0.02</c:v>
                </c:pt>
                <c:pt idx="29">
                  <c:v>1.9E-2</c:v>
                </c:pt>
                <c:pt idx="30">
                  <c:v>0.02</c:v>
                </c:pt>
                <c:pt idx="31">
                  <c:v>2.8000000000000001E-2</c:v>
                </c:pt>
                <c:pt idx="32">
                  <c:v>0.02</c:v>
                </c:pt>
                <c:pt idx="33">
                  <c:v>2.3E-2</c:v>
                </c:pt>
                <c:pt idx="34">
                  <c:v>2.4E-2</c:v>
                </c:pt>
                <c:pt idx="35">
                  <c:v>2.8000000000000001E-2</c:v>
                </c:pt>
                <c:pt idx="36">
                  <c:v>2.4E-2</c:v>
                </c:pt>
                <c:pt idx="37">
                  <c:v>2.8000000000000001E-2</c:v>
                </c:pt>
                <c:pt idx="38">
                  <c:v>2.8000000000000001E-2</c:v>
                </c:pt>
                <c:pt idx="39">
                  <c:v>2.8000000000000001E-2</c:v>
                </c:pt>
                <c:pt idx="40">
                  <c:v>2.8000000000000001E-2</c:v>
                </c:pt>
                <c:pt idx="41">
                  <c:v>2.4E-2</c:v>
                </c:pt>
                <c:pt idx="42">
                  <c:v>2.7E-2</c:v>
                </c:pt>
                <c:pt idx="43">
                  <c:v>3.2000000000000001E-2</c:v>
                </c:pt>
                <c:pt idx="44">
                  <c:v>2.8000000000000001E-2</c:v>
                </c:pt>
                <c:pt idx="45">
                  <c:v>2.8000000000000001E-2</c:v>
                </c:pt>
                <c:pt idx="46">
                  <c:v>2.7E-2</c:v>
                </c:pt>
                <c:pt idx="47">
                  <c:v>2.7E-2</c:v>
                </c:pt>
                <c:pt idx="48">
                  <c:v>2.7E-2</c:v>
                </c:pt>
                <c:pt idx="49">
                  <c:v>2.7E-2</c:v>
                </c:pt>
                <c:pt idx="50">
                  <c:v>2.8000000000000001E-2</c:v>
                </c:pt>
                <c:pt idx="51">
                  <c:v>2.7E-2</c:v>
                </c:pt>
                <c:pt idx="52">
                  <c:v>3.2000000000000001E-2</c:v>
                </c:pt>
                <c:pt idx="53">
                  <c:v>2.8000000000000001E-2</c:v>
                </c:pt>
                <c:pt idx="54">
                  <c:v>2.8000000000000001E-2</c:v>
                </c:pt>
                <c:pt idx="55">
                  <c:v>2.8000000000000001E-2</c:v>
                </c:pt>
                <c:pt idx="56">
                  <c:v>2.7E-2</c:v>
                </c:pt>
                <c:pt idx="57">
                  <c:v>3.5000000000000003E-2</c:v>
                </c:pt>
                <c:pt idx="58">
                  <c:v>3.2000000000000001E-2</c:v>
                </c:pt>
                <c:pt idx="59">
                  <c:v>3.5999999999999997E-2</c:v>
                </c:pt>
                <c:pt idx="60">
                  <c:v>2.8000000000000001E-2</c:v>
                </c:pt>
                <c:pt idx="61">
                  <c:v>3.2000000000000001E-2</c:v>
                </c:pt>
                <c:pt idx="62">
                  <c:v>3.2000000000000001E-2</c:v>
                </c:pt>
                <c:pt idx="63">
                  <c:v>3.2000000000000001E-2</c:v>
                </c:pt>
                <c:pt idx="64">
                  <c:v>3.2000000000000001E-2</c:v>
                </c:pt>
                <c:pt idx="65">
                  <c:v>2.8000000000000001E-2</c:v>
                </c:pt>
                <c:pt idx="66">
                  <c:v>3.2000000000000001E-2</c:v>
                </c:pt>
                <c:pt idx="67">
                  <c:v>3.5999999999999997E-2</c:v>
                </c:pt>
                <c:pt idx="68">
                  <c:v>3.2000000000000001E-2</c:v>
                </c:pt>
                <c:pt idx="69">
                  <c:v>3.2000000000000001E-2</c:v>
                </c:pt>
                <c:pt idx="70">
                  <c:v>4.3999999999999997E-2</c:v>
                </c:pt>
                <c:pt idx="71">
                  <c:v>3.5999999999999997E-2</c:v>
                </c:pt>
                <c:pt idx="72">
                  <c:v>0.04</c:v>
                </c:pt>
                <c:pt idx="73">
                  <c:v>3.5999999999999997E-2</c:v>
                </c:pt>
                <c:pt idx="74">
                  <c:v>0.04</c:v>
                </c:pt>
                <c:pt idx="75">
                  <c:v>3.5999999999999997E-2</c:v>
                </c:pt>
                <c:pt idx="76">
                  <c:v>0.04</c:v>
                </c:pt>
                <c:pt idx="77">
                  <c:v>4.3999999999999997E-2</c:v>
                </c:pt>
                <c:pt idx="78">
                  <c:v>0.04</c:v>
                </c:pt>
                <c:pt idx="79">
                  <c:v>3.5999999999999997E-2</c:v>
                </c:pt>
                <c:pt idx="80">
                  <c:v>3.5999999999999997E-2</c:v>
                </c:pt>
                <c:pt idx="81">
                  <c:v>3.5999999999999997E-2</c:v>
                </c:pt>
                <c:pt idx="82">
                  <c:v>4.3999999999999997E-2</c:v>
                </c:pt>
                <c:pt idx="83">
                  <c:v>3.5999999999999997E-2</c:v>
                </c:pt>
                <c:pt idx="84">
                  <c:v>4.3999999999999997E-2</c:v>
                </c:pt>
                <c:pt idx="85">
                  <c:v>3.5999999999999997E-2</c:v>
                </c:pt>
                <c:pt idx="86">
                  <c:v>4.3999999999999997E-2</c:v>
                </c:pt>
                <c:pt idx="87">
                  <c:v>0.04</c:v>
                </c:pt>
                <c:pt idx="88">
                  <c:v>0.04</c:v>
                </c:pt>
                <c:pt idx="89">
                  <c:v>4.2999999999999997E-2</c:v>
                </c:pt>
                <c:pt idx="90">
                  <c:v>0.04</c:v>
                </c:pt>
                <c:pt idx="91">
                  <c:v>4.3999999999999997E-2</c:v>
                </c:pt>
                <c:pt idx="92">
                  <c:v>4.3999999999999997E-2</c:v>
                </c:pt>
                <c:pt idx="93">
                  <c:v>0.04</c:v>
                </c:pt>
                <c:pt idx="94">
                  <c:v>4.2999999999999997E-2</c:v>
                </c:pt>
                <c:pt idx="95">
                  <c:v>4.3999999999999997E-2</c:v>
                </c:pt>
                <c:pt idx="96">
                  <c:v>4.8000000000000001E-2</c:v>
                </c:pt>
                <c:pt idx="97">
                  <c:v>4.2999999999999997E-2</c:v>
                </c:pt>
                <c:pt idx="98">
                  <c:v>4.3999999999999997E-2</c:v>
                </c:pt>
                <c:pt idx="99">
                  <c:v>4.8000000000000001E-2</c:v>
                </c:pt>
                <c:pt idx="100">
                  <c:v>4.2999999999999997E-2</c:v>
                </c:pt>
                <c:pt idx="101">
                  <c:v>4.3999999999999997E-2</c:v>
                </c:pt>
                <c:pt idx="102">
                  <c:v>4.8000000000000001E-2</c:v>
                </c:pt>
                <c:pt idx="103">
                  <c:v>4.8000000000000001E-2</c:v>
                </c:pt>
                <c:pt idx="104">
                  <c:v>4.2999999999999997E-2</c:v>
                </c:pt>
                <c:pt idx="105">
                  <c:v>5.0999999999999997E-2</c:v>
                </c:pt>
                <c:pt idx="106">
                  <c:v>5.1999999999999998E-2</c:v>
                </c:pt>
                <c:pt idx="107">
                  <c:v>4.8000000000000001E-2</c:v>
                </c:pt>
                <c:pt idx="108">
                  <c:v>4.8000000000000001E-2</c:v>
                </c:pt>
                <c:pt idx="109">
                  <c:v>4.8000000000000001E-2</c:v>
                </c:pt>
                <c:pt idx="110">
                  <c:v>5.1999999999999998E-2</c:v>
                </c:pt>
                <c:pt idx="111">
                  <c:v>4.8000000000000001E-2</c:v>
                </c:pt>
                <c:pt idx="112">
                  <c:v>4.8000000000000001E-2</c:v>
                </c:pt>
                <c:pt idx="113">
                  <c:v>4.2999999999999997E-2</c:v>
                </c:pt>
                <c:pt idx="114">
                  <c:v>4.8000000000000001E-2</c:v>
                </c:pt>
                <c:pt idx="115">
                  <c:v>4.8000000000000001E-2</c:v>
                </c:pt>
                <c:pt idx="116">
                  <c:v>5.0999999999999997E-2</c:v>
                </c:pt>
                <c:pt idx="117">
                  <c:v>5.1999999999999998E-2</c:v>
                </c:pt>
                <c:pt idx="118">
                  <c:v>5.0999999999999997E-2</c:v>
                </c:pt>
                <c:pt idx="119">
                  <c:v>5.0999999999999997E-2</c:v>
                </c:pt>
                <c:pt idx="120">
                  <c:v>4.8000000000000001E-2</c:v>
                </c:pt>
                <c:pt idx="121">
                  <c:v>4.8000000000000001E-2</c:v>
                </c:pt>
                <c:pt idx="122">
                  <c:v>5.0999999999999997E-2</c:v>
                </c:pt>
                <c:pt idx="123">
                  <c:v>4.8000000000000001E-2</c:v>
                </c:pt>
                <c:pt idx="124">
                  <c:v>5.0999999999999997E-2</c:v>
                </c:pt>
                <c:pt idx="125">
                  <c:v>5.6000000000000001E-2</c:v>
                </c:pt>
                <c:pt idx="126">
                  <c:v>5.6000000000000001E-2</c:v>
                </c:pt>
                <c:pt idx="127">
                  <c:v>5.6000000000000001E-2</c:v>
                </c:pt>
                <c:pt idx="128">
                  <c:v>5.0999999999999997E-2</c:v>
                </c:pt>
                <c:pt idx="129">
                  <c:v>5.5E-2</c:v>
                </c:pt>
                <c:pt idx="130">
                  <c:v>5.8999999999999997E-2</c:v>
                </c:pt>
                <c:pt idx="131">
                  <c:v>0.06</c:v>
                </c:pt>
                <c:pt idx="132">
                  <c:v>5.8999999999999997E-2</c:v>
                </c:pt>
                <c:pt idx="133">
                  <c:v>5.5E-2</c:v>
                </c:pt>
                <c:pt idx="134">
                  <c:v>6.8000000000000005E-2</c:v>
                </c:pt>
                <c:pt idx="135">
                  <c:v>5.8999999999999997E-2</c:v>
                </c:pt>
                <c:pt idx="136">
                  <c:v>5.6000000000000001E-2</c:v>
                </c:pt>
                <c:pt idx="137">
                  <c:v>0.06</c:v>
                </c:pt>
                <c:pt idx="138">
                  <c:v>0.06</c:v>
                </c:pt>
                <c:pt idx="139">
                  <c:v>0.06</c:v>
                </c:pt>
                <c:pt idx="140">
                  <c:v>6.7000000000000004E-2</c:v>
                </c:pt>
                <c:pt idx="141">
                  <c:v>6.7000000000000004E-2</c:v>
                </c:pt>
                <c:pt idx="142">
                  <c:v>6.4000000000000001E-2</c:v>
                </c:pt>
                <c:pt idx="143">
                  <c:v>6.4000000000000001E-2</c:v>
                </c:pt>
                <c:pt idx="144">
                  <c:v>6.4000000000000001E-2</c:v>
                </c:pt>
                <c:pt idx="145">
                  <c:v>6.7000000000000004E-2</c:v>
                </c:pt>
                <c:pt idx="146">
                  <c:v>6.4000000000000001E-2</c:v>
                </c:pt>
                <c:pt idx="147">
                  <c:v>7.0999999999999994E-2</c:v>
                </c:pt>
                <c:pt idx="148">
                  <c:v>6.7000000000000004E-2</c:v>
                </c:pt>
                <c:pt idx="149">
                  <c:v>6.4000000000000001E-2</c:v>
                </c:pt>
                <c:pt idx="150">
                  <c:v>6.4000000000000001E-2</c:v>
                </c:pt>
                <c:pt idx="151">
                  <c:v>6.4000000000000001E-2</c:v>
                </c:pt>
                <c:pt idx="152">
                  <c:v>6.8000000000000005E-2</c:v>
                </c:pt>
                <c:pt idx="153">
                  <c:v>6.4000000000000001E-2</c:v>
                </c:pt>
                <c:pt idx="154">
                  <c:v>6.8000000000000005E-2</c:v>
                </c:pt>
                <c:pt idx="155">
                  <c:v>5.8999999999999997E-2</c:v>
                </c:pt>
                <c:pt idx="156">
                  <c:v>7.0999999999999994E-2</c:v>
                </c:pt>
                <c:pt idx="157">
                  <c:v>6.8000000000000005E-2</c:v>
                </c:pt>
                <c:pt idx="158">
                  <c:v>6.4000000000000001E-2</c:v>
                </c:pt>
                <c:pt idx="159">
                  <c:v>5.8999999999999997E-2</c:v>
                </c:pt>
                <c:pt idx="160">
                  <c:v>6.4000000000000001E-2</c:v>
                </c:pt>
                <c:pt idx="161">
                  <c:v>6.4000000000000001E-2</c:v>
                </c:pt>
                <c:pt idx="162">
                  <c:v>6.8000000000000005E-2</c:v>
                </c:pt>
                <c:pt idx="163">
                  <c:v>7.0999999999999994E-2</c:v>
                </c:pt>
                <c:pt idx="164">
                  <c:v>6.7000000000000004E-2</c:v>
                </c:pt>
                <c:pt idx="165">
                  <c:v>6.4000000000000001E-2</c:v>
                </c:pt>
                <c:pt idx="166">
                  <c:v>7.0999999999999994E-2</c:v>
                </c:pt>
                <c:pt idx="167">
                  <c:v>6.7000000000000004E-2</c:v>
                </c:pt>
                <c:pt idx="168">
                  <c:v>6.4000000000000001E-2</c:v>
                </c:pt>
                <c:pt idx="169">
                  <c:v>6.7000000000000004E-2</c:v>
                </c:pt>
                <c:pt idx="170">
                  <c:v>6.4000000000000001E-2</c:v>
                </c:pt>
                <c:pt idx="171">
                  <c:v>5.8999999999999997E-2</c:v>
                </c:pt>
                <c:pt idx="172">
                  <c:v>6.8000000000000005E-2</c:v>
                </c:pt>
                <c:pt idx="173">
                  <c:v>6.7000000000000004E-2</c:v>
                </c:pt>
                <c:pt idx="174">
                  <c:v>7.0999999999999994E-2</c:v>
                </c:pt>
                <c:pt idx="175">
                  <c:v>7.0999999999999994E-2</c:v>
                </c:pt>
                <c:pt idx="176">
                  <c:v>7.4999999999999997E-2</c:v>
                </c:pt>
                <c:pt idx="177">
                  <c:v>7.9000000000000001E-2</c:v>
                </c:pt>
                <c:pt idx="178">
                  <c:v>7.5999999999999998E-2</c:v>
                </c:pt>
                <c:pt idx="179">
                  <c:v>7.0999999999999994E-2</c:v>
                </c:pt>
                <c:pt idx="180">
                  <c:v>7.5999999999999998E-2</c:v>
                </c:pt>
                <c:pt idx="181">
                  <c:v>7.5999999999999998E-2</c:v>
                </c:pt>
                <c:pt idx="182">
                  <c:v>7.1999999999999995E-2</c:v>
                </c:pt>
                <c:pt idx="183">
                  <c:v>7.0999999999999994E-2</c:v>
                </c:pt>
                <c:pt idx="184">
                  <c:v>7.0999999999999994E-2</c:v>
                </c:pt>
                <c:pt idx="185">
                  <c:v>7.5999999999999998E-2</c:v>
                </c:pt>
                <c:pt idx="186">
                  <c:v>0.08</c:v>
                </c:pt>
                <c:pt idx="187">
                  <c:v>6.7000000000000004E-2</c:v>
                </c:pt>
                <c:pt idx="188">
                  <c:v>7.5999999999999998E-2</c:v>
                </c:pt>
                <c:pt idx="189">
                  <c:v>7.9000000000000001E-2</c:v>
                </c:pt>
                <c:pt idx="190">
                  <c:v>8.3000000000000004E-2</c:v>
                </c:pt>
                <c:pt idx="191">
                  <c:v>7.5999999999999998E-2</c:v>
                </c:pt>
                <c:pt idx="192">
                  <c:v>7.5999999999999998E-2</c:v>
                </c:pt>
                <c:pt idx="193">
                  <c:v>0.08</c:v>
                </c:pt>
                <c:pt idx="194">
                  <c:v>0.08</c:v>
                </c:pt>
                <c:pt idx="195">
                  <c:v>7.0999999999999994E-2</c:v>
                </c:pt>
                <c:pt idx="196">
                  <c:v>7.9000000000000001E-2</c:v>
                </c:pt>
                <c:pt idx="197">
                  <c:v>8.3000000000000004E-2</c:v>
                </c:pt>
                <c:pt idx="198">
                  <c:v>7.5999999999999998E-2</c:v>
                </c:pt>
                <c:pt idx="199">
                  <c:v>7.4999999999999997E-2</c:v>
                </c:pt>
                <c:pt idx="200">
                  <c:v>7.9000000000000001E-2</c:v>
                </c:pt>
                <c:pt idx="201">
                  <c:v>7.9000000000000001E-2</c:v>
                </c:pt>
                <c:pt idx="202">
                  <c:v>7.9000000000000001E-2</c:v>
                </c:pt>
                <c:pt idx="203">
                  <c:v>7.9000000000000001E-2</c:v>
                </c:pt>
                <c:pt idx="204">
                  <c:v>8.3000000000000004E-2</c:v>
                </c:pt>
                <c:pt idx="205">
                  <c:v>7.4999999999999997E-2</c:v>
                </c:pt>
                <c:pt idx="206">
                  <c:v>7.9000000000000001E-2</c:v>
                </c:pt>
                <c:pt idx="207">
                  <c:v>8.3000000000000004E-2</c:v>
                </c:pt>
                <c:pt idx="208">
                  <c:v>8.3000000000000004E-2</c:v>
                </c:pt>
                <c:pt idx="209">
                  <c:v>8.3000000000000004E-2</c:v>
                </c:pt>
                <c:pt idx="210">
                  <c:v>8.3000000000000004E-2</c:v>
                </c:pt>
                <c:pt idx="211">
                  <c:v>0.08</c:v>
                </c:pt>
                <c:pt idx="212">
                  <c:v>8.3000000000000004E-2</c:v>
                </c:pt>
                <c:pt idx="213">
                  <c:v>0.08</c:v>
                </c:pt>
                <c:pt idx="214">
                  <c:v>8.3000000000000004E-2</c:v>
                </c:pt>
                <c:pt idx="215">
                  <c:v>7.5999999999999998E-2</c:v>
                </c:pt>
                <c:pt idx="216">
                  <c:v>0.08</c:v>
                </c:pt>
                <c:pt idx="217">
                  <c:v>8.3000000000000004E-2</c:v>
                </c:pt>
                <c:pt idx="218">
                  <c:v>7.9000000000000001E-2</c:v>
                </c:pt>
                <c:pt idx="219">
                  <c:v>8.7999999999999995E-2</c:v>
                </c:pt>
                <c:pt idx="220">
                  <c:v>8.3000000000000004E-2</c:v>
                </c:pt>
                <c:pt idx="221">
                  <c:v>8.6999999999999994E-2</c:v>
                </c:pt>
                <c:pt idx="222">
                  <c:v>8.3000000000000004E-2</c:v>
                </c:pt>
                <c:pt idx="223">
                  <c:v>8.7999999999999995E-2</c:v>
                </c:pt>
                <c:pt idx="224">
                  <c:v>8.7999999999999995E-2</c:v>
                </c:pt>
                <c:pt idx="225">
                  <c:v>8.7999999999999995E-2</c:v>
                </c:pt>
                <c:pt idx="226">
                  <c:v>8.3000000000000004E-2</c:v>
                </c:pt>
                <c:pt idx="227">
                  <c:v>9.0999999999999998E-2</c:v>
                </c:pt>
                <c:pt idx="228">
                  <c:v>8.4000000000000005E-2</c:v>
                </c:pt>
                <c:pt idx="229">
                  <c:v>8.7999999999999995E-2</c:v>
                </c:pt>
                <c:pt idx="230">
                  <c:v>9.0999999999999998E-2</c:v>
                </c:pt>
                <c:pt idx="231">
                  <c:v>9.0999999999999998E-2</c:v>
                </c:pt>
                <c:pt idx="232">
                  <c:v>8.4000000000000005E-2</c:v>
                </c:pt>
                <c:pt idx="233">
                  <c:v>8.7999999999999995E-2</c:v>
                </c:pt>
                <c:pt idx="234">
                  <c:v>9.0999999999999998E-2</c:v>
                </c:pt>
                <c:pt idx="235">
                  <c:v>9.5000000000000001E-2</c:v>
                </c:pt>
                <c:pt idx="236">
                  <c:v>8.7999999999999995E-2</c:v>
                </c:pt>
                <c:pt idx="237">
                  <c:v>9.0999999999999998E-2</c:v>
                </c:pt>
                <c:pt idx="238">
                  <c:v>9.6000000000000002E-2</c:v>
                </c:pt>
                <c:pt idx="239">
                  <c:v>9.6000000000000002E-2</c:v>
                </c:pt>
                <c:pt idx="240">
                  <c:v>9.0999999999999998E-2</c:v>
                </c:pt>
                <c:pt idx="241">
                  <c:v>8.7999999999999995E-2</c:v>
                </c:pt>
                <c:pt idx="242">
                  <c:v>9.5000000000000001E-2</c:v>
                </c:pt>
                <c:pt idx="243">
                  <c:v>9.6000000000000002E-2</c:v>
                </c:pt>
                <c:pt idx="244">
                  <c:v>9.5000000000000001E-2</c:v>
                </c:pt>
                <c:pt idx="245">
                  <c:v>9.0999999999999998E-2</c:v>
                </c:pt>
                <c:pt idx="246">
                  <c:v>9.1999999999999998E-2</c:v>
                </c:pt>
                <c:pt idx="247">
                  <c:v>8.7999999999999995E-2</c:v>
                </c:pt>
                <c:pt idx="248">
                  <c:v>9.6000000000000002E-2</c:v>
                </c:pt>
                <c:pt idx="249">
                  <c:v>9.6000000000000002E-2</c:v>
                </c:pt>
                <c:pt idx="250">
                  <c:v>9.9000000000000005E-2</c:v>
                </c:pt>
                <c:pt idx="251">
                  <c:v>9.0999999999999998E-2</c:v>
                </c:pt>
                <c:pt idx="252">
                  <c:v>9.5000000000000001E-2</c:v>
                </c:pt>
                <c:pt idx="253">
                  <c:v>9.0999999999999998E-2</c:v>
                </c:pt>
                <c:pt idx="254">
                  <c:v>9.0999999999999998E-2</c:v>
                </c:pt>
                <c:pt idx="255">
                  <c:v>9.0999999999999998E-2</c:v>
                </c:pt>
                <c:pt idx="256">
                  <c:v>9.0999999999999998E-2</c:v>
                </c:pt>
                <c:pt idx="257">
                  <c:v>9.5000000000000001E-2</c:v>
                </c:pt>
                <c:pt idx="258">
                  <c:v>9.5000000000000001E-2</c:v>
                </c:pt>
                <c:pt idx="259">
                  <c:v>0.10299999999999999</c:v>
                </c:pt>
                <c:pt idx="260">
                  <c:v>0.1</c:v>
                </c:pt>
                <c:pt idx="261">
                  <c:v>9.5000000000000001E-2</c:v>
                </c:pt>
                <c:pt idx="262">
                  <c:v>9.0999999999999998E-2</c:v>
                </c:pt>
                <c:pt idx="263">
                  <c:v>9.0999999999999998E-2</c:v>
                </c:pt>
                <c:pt idx="264">
                  <c:v>0.10299999999999999</c:v>
                </c:pt>
                <c:pt idx="265">
                  <c:v>0.1</c:v>
                </c:pt>
                <c:pt idx="266">
                  <c:v>0.1</c:v>
                </c:pt>
                <c:pt idx="267">
                  <c:v>0.10299999999999999</c:v>
                </c:pt>
                <c:pt idx="268">
                  <c:v>0.10299999999999999</c:v>
                </c:pt>
                <c:pt idx="269">
                  <c:v>0.1</c:v>
                </c:pt>
                <c:pt idx="270">
                  <c:v>0.1</c:v>
                </c:pt>
                <c:pt idx="271">
                  <c:v>9.6000000000000002E-2</c:v>
                </c:pt>
                <c:pt idx="272">
                  <c:v>0.111</c:v>
                </c:pt>
                <c:pt idx="273">
                  <c:v>0.10299999999999999</c:v>
                </c:pt>
                <c:pt idx="274">
                  <c:v>0.1</c:v>
                </c:pt>
                <c:pt idx="275">
                  <c:v>0.1</c:v>
                </c:pt>
                <c:pt idx="276">
                  <c:v>0.10299999999999999</c:v>
                </c:pt>
                <c:pt idx="277">
                  <c:v>9.5000000000000001E-2</c:v>
                </c:pt>
                <c:pt idx="278">
                  <c:v>0.107</c:v>
                </c:pt>
                <c:pt idx="279">
                  <c:v>0.10299999999999999</c:v>
                </c:pt>
                <c:pt idx="280">
                  <c:v>0.107</c:v>
                </c:pt>
                <c:pt idx="281">
                  <c:v>0.108</c:v>
                </c:pt>
                <c:pt idx="282">
                  <c:v>0.10299999999999999</c:v>
                </c:pt>
                <c:pt idx="283">
                  <c:v>0.112</c:v>
                </c:pt>
                <c:pt idx="284">
                  <c:v>0.112</c:v>
                </c:pt>
                <c:pt idx="285">
                  <c:v>0.111</c:v>
                </c:pt>
                <c:pt idx="286">
                  <c:v>0.115</c:v>
                </c:pt>
                <c:pt idx="287">
                  <c:v>0.112</c:v>
                </c:pt>
                <c:pt idx="288">
                  <c:v>0.111</c:v>
                </c:pt>
                <c:pt idx="289">
                  <c:v>0.115</c:v>
                </c:pt>
                <c:pt idx="290">
                  <c:v>0.107</c:v>
                </c:pt>
                <c:pt idx="291">
                  <c:v>0.10299999999999999</c:v>
                </c:pt>
                <c:pt idx="292">
                  <c:v>0.10299999999999999</c:v>
                </c:pt>
                <c:pt idx="293">
                  <c:v>0.107</c:v>
                </c:pt>
                <c:pt idx="294">
                  <c:v>0.108</c:v>
                </c:pt>
                <c:pt idx="295">
                  <c:v>0.1</c:v>
                </c:pt>
                <c:pt idx="296">
                  <c:v>0.107</c:v>
                </c:pt>
                <c:pt idx="297">
                  <c:v>0.108</c:v>
                </c:pt>
                <c:pt idx="298">
                  <c:v>0.107</c:v>
                </c:pt>
                <c:pt idx="299">
                  <c:v>0.10299999999999999</c:v>
                </c:pt>
                <c:pt idx="300">
                  <c:v>0.10299999999999999</c:v>
                </c:pt>
                <c:pt idx="301">
                  <c:v>0.104</c:v>
                </c:pt>
                <c:pt idx="302">
                  <c:v>0.12</c:v>
                </c:pt>
                <c:pt idx="303">
                  <c:v>0.124</c:v>
                </c:pt>
                <c:pt idx="304">
                  <c:v>0.124</c:v>
                </c:pt>
                <c:pt idx="305">
                  <c:v>0.124</c:v>
                </c:pt>
                <c:pt idx="306">
                  <c:v>0.123</c:v>
                </c:pt>
                <c:pt idx="307">
                  <c:v>0.124</c:v>
                </c:pt>
                <c:pt idx="308">
                  <c:v>0.12</c:v>
                </c:pt>
                <c:pt idx="309">
                  <c:v>0.11899999999999999</c:v>
                </c:pt>
                <c:pt idx="310">
                  <c:v>0.11899999999999999</c:v>
                </c:pt>
                <c:pt idx="311">
                  <c:v>0.115</c:v>
                </c:pt>
                <c:pt idx="312">
                  <c:v>0.115</c:v>
                </c:pt>
                <c:pt idx="313">
                  <c:v>0.115</c:v>
                </c:pt>
                <c:pt idx="314">
                  <c:v>0.11899999999999999</c:v>
                </c:pt>
                <c:pt idx="315">
                  <c:v>0.115</c:v>
                </c:pt>
                <c:pt idx="316">
                  <c:v>0.11600000000000001</c:v>
                </c:pt>
                <c:pt idx="317">
                  <c:v>0.115</c:v>
                </c:pt>
                <c:pt idx="318">
                  <c:v>0.123</c:v>
                </c:pt>
                <c:pt idx="319">
                  <c:v>0.13100000000000001</c:v>
                </c:pt>
                <c:pt idx="320">
                  <c:v>0.115</c:v>
                </c:pt>
                <c:pt idx="321">
                  <c:v>0.11600000000000001</c:v>
                </c:pt>
                <c:pt idx="322">
                  <c:v>0.115</c:v>
                </c:pt>
                <c:pt idx="323">
                  <c:v>0.115</c:v>
                </c:pt>
                <c:pt idx="324">
                  <c:v>0.12</c:v>
                </c:pt>
                <c:pt idx="325">
                  <c:v>0.124</c:v>
                </c:pt>
                <c:pt idx="326">
                  <c:v>0.124</c:v>
                </c:pt>
                <c:pt idx="327">
                  <c:v>0.11899999999999999</c:v>
                </c:pt>
                <c:pt idx="328">
                  <c:v>0.115</c:v>
                </c:pt>
                <c:pt idx="329">
                  <c:v>0.124</c:v>
                </c:pt>
                <c:pt idx="330">
                  <c:v>0.124</c:v>
                </c:pt>
                <c:pt idx="331">
                  <c:v>0.128</c:v>
                </c:pt>
                <c:pt idx="332">
                  <c:v>0.115</c:v>
                </c:pt>
                <c:pt idx="333">
                  <c:v>0.11899999999999999</c:v>
                </c:pt>
                <c:pt idx="334">
                  <c:v>0.124</c:v>
                </c:pt>
                <c:pt idx="335">
                  <c:v>0.123</c:v>
                </c:pt>
                <c:pt idx="336">
                  <c:v>0.124</c:v>
                </c:pt>
                <c:pt idx="337">
                  <c:v>0.128</c:v>
                </c:pt>
                <c:pt idx="338">
                  <c:v>0.13100000000000001</c:v>
                </c:pt>
                <c:pt idx="339">
                  <c:v>0.128</c:v>
                </c:pt>
                <c:pt idx="340">
                  <c:v>0.128</c:v>
                </c:pt>
                <c:pt idx="341">
                  <c:v>0.124</c:v>
                </c:pt>
                <c:pt idx="342">
                  <c:v>0.13100000000000001</c:v>
                </c:pt>
                <c:pt idx="343">
                  <c:v>0.14299999999999999</c:v>
                </c:pt>
                <c:pt idx="344">
                  <c:v>0.124</c:v>
                </c:pt>
                <c:pt idx="345">
                  <c:v>0.123</c:v>
                </c:pt>
                <c:pt idx="346">
                  <c:v>0.13100000000000001</c:v>
                </c:pt>
                <c:pt idx="347">
                  <c:v>0.13500000000000001</c:v>
                </c:pt>
                <c:pt idx="348">
                  <c:v>0.128</c:v>
                </c:pt>
                <c:pt idx="349">
                  <c:v>0.123</c:v>
                </c:pt>
                <c:pt idx="350">
                  <c:v>0.13200000000000001</c:v>
                </c:pt>
                <c:pt idx="351">
                  <c:v>0.124</c:v>
                </c:pt>
                <c:pt idx="352">
                  <c:v>0.13500000000000001</c:v>
                </c:pt>
                <c:pt idx="353">
                  <c:v>0.128</c:v>
                </c:pt>
                <c:pt idx="354">
                  <c:v>0.13200000000000001</c:v>
                </c:pt>
                <c:pt idx="355">
                  <c:v>0.123</c:v>
                </c:pt>
                <c:pt idx="356">
                  <c:v>0.123</c:v>
                </c:pt>
                <c:pt idx="357">
                  <c:v>0.13100000000000001</c:v>
                </c:pt>
                <c:pt idx="358">
                  <c:v>0.13500000000000001</c:v>
                </c:pt>
                <c:pt idx="359">
                  <c:v>0.13100000000000001</c:v>
                </c:pt>
                <c:pt idx="360">
                  <c:v>0.124</c:v>
                </c:pt>
                <c:pt idx="361">
                  <c:v>0.128</c:v>
                </c:pt>
                <c:pt idx="362">
                  <c:v>0.128</c:v>
                </c:pt>
                <c:pt idx="363">
                  <c:v>0.13500000000000001</c:v>
                </c:pt>
                <c:pt idx="364">
                  <c:v>0.128</c:v>
                </c:pt>
                <c:pt idx="365">
                  <c:v>0.13600000000000001</c:v>
                </c:pt>
                <c:pt idx="366">
                  <c:v>0.13500000000000001</c:v>
                </c:pt>
                <c:pt idx="367">
                  <c:v>0.14000000000000001</c:v>
                </c:pt>
                <c:pt idx="368">
                  <c:v>0.14000000000000001</c:v>
                </c:pt>
                <c:pt idx="369">
                  <c:v>0.128</c:v>
                </c:pt>
                <c:pt idx="370">
                  <c:v>0.13100000000000001</c:v>
                </c:pt>
                <c:pt idx="371">
                  <c:v>0.128</c:v>
                </c:pt>
                <c:pt idx="372">
                  <c:v>0.14799999999999999</c:v>
                </c:pt>
                <c:pt idx="373">
                  <c:v>0.13200000000000001</c:v>
                </c:pt>
                <c:pt idx="374">
                  <c:v>0.13100000000000001</c:v>
                </c:pt>
                <c:pt idx="375">
                  <c:v>0.14399999999999999</c:v>
                </c:pt>
                <c:pt idx="376">
                  <c:v>0.14399999999999999</c:v>
                </c:pt>
                <c:pt idx="377">
                  <c:v>0.13200000000000001</c:v>
                </c:pt>
                <c:pt idx="378">
                  <c:v>0.14000000000000001</c:v>
                </c:pt>
                <c:pt idx="379">
                  <c:v>0.14699999999999999</c:v>
                </c:pt>
                <c:pt idx="380">
                  <c:v>0.14699999999999999</c:v>
                </c:pt>
                <c:pt idx="381">
                  <c:v>0.13500000000000001</c:v>
                </c:pt>
                <c:pt idx="382">
                  <c:v>0.13200000000000001</c:v>
                </c:pt>
                <c:pt idx="383">
                  <c:v>0.14399999999999999</c:v>
                </c:pt>
                <c:pt idx="384">
                  <c:v>0.14000000000000001</c:v>
                </c:pt>
                <c:pt idx="385">
                  <c:v>0.13500000000000001</c:v>
                </c:pt>
                <c:pt idx="386">
                  <c:v>0.14299999999999999</c:v>
                </c:pt>
                <c:pt idx="387">
                  <c:v>0.152</c:v>
                </c:pt>
                <c:pt idx="388">
                  <c:v>0.13500000000000001</c:v>
                </c:pt>
                <c:pt idx="389">
                  <c:v>0.13600000000000001</c:v>
                </c:pt>
                <c:pt idx="390">
                  <c:v>0.14000000000000001</c:v>
                </c:pt>
                <c:pt idx="391">
                  <c:v>0.13200000000000001</c:v>
                </c:pt>
                <c:pt idx="392">
                  <c:v>0.13500000000000001</c:v>
                </c:pt>
                <c:pt idx="393">
                  <c:v>0.14399999999999999</c:v>
                </c:pt>
                <c:pt idx="394">
                  <c:v>0.14299999999999999</c:v>
                </c:pt>
                <c:pt idx="395">
                  <c:v>0.152</c:v>
                </c:pt>
                <c:pt idx="396">
                  <c:v>0.152</c:v>
                </c:pt>
                <c:pt idx="397">
                  <c:v>0.159</c:v>
                </c:pt>
                <c:pt idx="398">
                  <c:v>0.156</c:v>
                </c:pt>
                <c:pt idx="399">
                  <c:v>0.14299999999999999</c:v>
                </c:pt>
                <c:pt idx="400">
                  <c:v>0.159</c:v>
                </c:pt>
                <c:pt idx="401">
                  <c:v>0.155</c:v>
                </c:pt>
                <c:pt idx="402">
                  <c:v>0.14699999999999999</c:v>
                </c:pt>
                <c:pt idx="403">
                  <c:v>0.16</c:v>
                </c:pt>
                <c:pt idx="404">
                  <c:v>0.152</c:v>
                </c:pt>
                <c:pt idx="405">
                  <c:v>0.151</c:v>
                </c:pt>
                <c:pt idx="406">
                  <c:v>0.13500000000000001</c:v>
                </c:pt>
                <c:pt idx="407">
                  <c:v>0.14699999999999999</c:v>
                </c:pt>
                <c:pt idx="408">
                  <c:v>0.14699999999999999</c:v>
                </c:pt>
                <c:pt idx="409">
                  <c:v>0.155</c:v>
                </c:pt>
                <c:pt idx="410">
                  <c:v>0.14000000000000001</c:v>
                </c:pt>
                <c:pt idx="411">
                  <c:v>0.152</c:v>
                </c:pt>
                <c:pt idx="412">
                  <c:v>0.151</c:v>
                </c:pt>
                <c:pt idx="413">
                  <c:v>0.152</c:v>
                </c:pt>
                <c:pt idx="414">
                  <c:v>0.14799999999999999</c:v>
                </c:pt>
                <c:pt idx="415">
                  <c:v>0.14699999999999999</c:v>
                </c:pt>
                <c:pt idx="416">
                  <c:v>0.14399999999999999</c:v>
                </c:pt>
                <c:pt idx="417">
                  <c:v>0.156</c:v>
                </c:pt>
                <c:pt idx="418">
                  <c:v>0.14699999999999999</c:v>
                </c:pt>
                <c:pt idx="419">
                  <c:v>0.152</c:v>
                </c:pt>
                <c:pt idx="420">
                  <c:v>0.16800000000000001</c:v>
                </c:pt>
                <c:pt idx="421">
                  <c:v>0.159</c:v>
                </c:pt>
                <c:pt idx="422">
                  <c:v>0.14699999999999999</c:v>
                </c:pt>
                <c:pt idx="423">
                  <c:v>0.16400000000000001</c:v>
                </c:pt>
                <c:pt idx="424">
                  <c:v>0.152</c:v>
                </c:pt>
                <c:pt idx="425">
                  <c:v>0.17100000000000001</c:v>
                </c:pt>
                <c:pt idx="426">
                  <c:v>0.14699999999999999</c:v>
                </c:pt>
                <c:pt idx="427">
                  <c:v>0.17599999999999999</c:v>
                </c:pt>
                <c:pt idx="428">
                  <c:v>0.16400000000000001</c:v>
                </c:pt>
                <c:pt idx="429">
                  <c:v>0.156</c:v>
                </c:pt>
                <c:pt idx="430">
                  <c:v>0.159</c:v>
                </c:pt>
                <c:pt idx="431">
                  <c:v>0.16</c:v>
                </c:pt>
                <c:pt idx="432">
                  <c:v>0.152</c:v>
                </c:pt>
                <c:pt idx="433">
                  <c:v>0.16</c:v>
                </c:pt>
                <c:pt idx="434">
                  <c:v>0.159</c:v>
                </c:pt>
                <c:pt idx="435">
                  <c:v>0.14699999999999999</c:v>
                </c:pt>
                <c:pt idx="436">
                  <c:v>0.16</c:v>
                </c:pt>
                <c:pt idx="437">
                  <c:v>0.156</c:v>
                </c:pt>
                <c:pt idx="438">
                  <c:v>0.16</c:v>
                </c:pt>
                <c:pt idx="439">
                  <c:v>0.16800000000000001</c:v>
                </c:pt>
                <c:pt idx="440">
                  <c:v>0.155</c:v>
                </c:pt>
                <c:pt idx="441">
                  <c:v>0.16400000000000001</c:v>
                </c:pt>
                <c:pt idx="442">
                  <c:v>0.152</c:v>
                </c:pt>
                <c:pt idx="443">
                  <c:v>0.16400000000000001</c:v>
                </c:pt>
                <c:pt idx="444">
                  <c:v>0.156</c:v>
                </c:pt>
                <c:pt idx="445">
                  <c:v>0.159</c:v>
                </c:pt>
                <c:pt idx="446">
                  <c:v>0.183</c:v>
                </c:pt>
                <c:pt idx="447">
                  <c:v>0.16800000000000001</c:v>
                </c:pt>
                <c:pt idx="448">
                  <c:v>0.159</c:v>
                </c:pt>
                <c:pt idx="449">
                  <c:v>0.192</c:v>
                </c:pt>
                <c:pt idx="450">
                  <c:v>0.17199999999999999</c:v>
                </c:pt>
                <c:pt idx="451">
                  <c:v>0.17599999999999999</c:v>
                </c:pt>
                <c:pt idx="452">
                  <c:v>0.17100000000000001</c:v>
                </c:pt>
                <c:pt idx="453">
                  <c:v>0.17100000000000001</c:v>
                </c:pt>
                <c:pt idx="454">
                  <c:v>0.17100000000000001</c:v>
                </c:pt>
                <c:pt idx="455">
                  <c:v>0.17599999999999999</c:v>
                </c:pt>
                <c:pt idx="456">
                  <c:v>0.156</c:v>
                </c:pt>
                <c:pt idx="457">
                  <c:v>0.16800000000000001</c:v>
                </c:pt>
                <c:pt idx="458">
                  <c:v>0.159</c:v>
                </c:pt>
                <c:pt idx="459">
                  <c:v>0.16800000000000001</c:v>
                </c:pt>
                <c:pt idx="460">
                  <c:v>0.159</c:v>
                </c:pt>
                <c:pt idx="461">
                  <c:v>0.16800000000000001</c:v>
                </c:pt>
                <c:pt idx="462">
                  <c:v>0.17100000000000001</c:v>
                </c:pt>
                <c:pt idx="463">
                  <c:v>0.17100000000000001</c:v>
                </c:pt>
                <c:pt idx="464">
                  <c:v>0.17100000000000001</c:v>
                </c:pt>
                <c:pt idx="465">
                  <c:v>0.191</c:v>
                </c:pt>
                <c:pt idx="466">
                  <c:v>0.17899999999999999</c:v>
                </c:pt>
                <c:pt idx="467">
                  <c:v>0.17899999999999999</c:v>
                </c:pt>
                <c:pt idx="468">
                  <c:v>0.16300000000000001</c:v>
                </c:pt>
                <c:pt idx="469">
                  <c:v>0.2</c:v>
                </c:pt>
                <c:pt idx="470">
                  <c:v>0.17899999999999999</c:v>
                </c:pt>
                <c:pt idx="471">
                  <c:v>0.192</c:v>
                </c:pt>
                <c:pt idx="472">
                  <c:v>0.17899999999999999</c:v>
                </c:pt>
                <c:pt idx="473">
                  <c:v>0.16400000000000001</c:v>
                </c:pt>
                <c:pt idx="474">
                  <c:v>0.17100000000000001</c:v>
                </c:pt>
                <c:pt idx="475">
                  <c:v>0.17499999999999999</c:v>
                </c:pt>
                <c:pt idx="476">
                  <c:v>0.17100000000000001</c:v>
                </c:pt>
                <c:pt idx="477">
                  <c:v>0.17100000000000001</c:v>
                </c:pt>
                <c:pt idx="478">
                  <c:v>0.16800000000000001</c:v>
                </c:pt>
                <c:pt idx="479">
                  <c:v>0.17599999999999999</c:v>
                </c:pt>
                <c:pt idx="480">
                  <c:v>0.17599999999999999</c:v>
                </c:pt>
                <c:pt idx="481">
                  <c:v>0.17599999999999999</c:v>
                </c:pt>
                <c:pt idx="482">
                  <c:v>0.16800000000000001</c:v>
                </c:pt>
                <c:pt idx="483">
                  <c:v>0.17100000000000001</c:v>
                </c:pt>
                <c:pt idx="484">
                  <c:v>0.17599999999999999</c:v>
                </c:pt>
                <c:pt idx="485">
                  <c:v>0.191</c:v>
                </c:pt>
                <c:pt idx="486">
                  <c:v>0.17199999999999999</c:v>
                </c:pt>
                <c:pt idx="487">
                  <c:v>0.21199999999999999</c:v>
                </c:pt>
                <c:pt idx="488">
                  <c:v>0.2</c:v>
                </c:pt>
                <c:pt idx="489">
                  <c:v>0.17599999999999999</c:v>
                </c:pt>
                <c:pt idx="490">
                  <c:v>0.183</c:v>
                </c:pt>
                <c:pt idx="491">
                  <c:v>0.17899999999999999</c:v>
                </c:pt>
                <c:pt idx="492">
                  <c:v>0.183</c:v>
                </c:pt>
                <c:pt idx="493">
                  <c:v>0.17899999999999999</c:v>
                </c:pt>
                <c:pt idx="494">
                  <c:v>0.18</c:v>
                </c:pt>
                <c:pt idx="495">
                  <c:v>0.17100000000000001</c:v>
                </c:pt>
                <c:pt idx="496">
                  <c:v>0.17899999999999999</c:v>
                </c:pt>
                <c:pt idx="497">
                  <c:v>0.183</c:v>
                </c:pt>
                <c:pt idx="498">
                  <c:v>0.17599999999999999</c:v>
                </c:pt>
                <c:pt idx="499">
                  <c:v>0.183</c:v>
                </c:pt>
                <c:pt idx="500">
                  <c:v>0.16800000000000001</c:v>
                </c:pt>
                <c:pt idx="501">
                  <c:v>0.20300000000000001</c:v>
                </c:pt>
                <c:pt idx="502">
                  <c:v>0.17899999999999999</c:v>
                </c:pt>
                <c:pt idx="503">
                  <c:v>0.192</c:v>
                </c:pt>
                <c:pt idx="504">
                  <c:v>0.17599999999999999</c:v>
                </c:pt>
                <c:pt idx="505">
                  <c:v>0.17599999999999999</c:v>
                </c:pt>
                <c:pt idx="506">
                  <c:v>0.19500000000000001</c:v>
                </c:pt>
                <c:pt idx="507">
                  <c:v>0.19500000000000001</c:v>
                </c:pt>
                <c:pt idx="508">
                  <c:v>0.18</c:v>
                </c:pt>
                <c:pt idx="509">
                  <c:v>0.188</c:v>
                </c:pt>
                <c:pt idx="510">
                  <c:v>0.19500000000000001</c:v>
                </c:pt>
                <c:pt idx="511">
                  <c:v>0.191</c:v>
                </c:pt>
                <c:pt idx="512">
                  <c:v>0.19500000000000001</c:v>
                </c:pt>
                <c:pt idx="513">
                  <c:v>0.188</c:v>
                </c:pt>
                <c:pt idx="514">
                  <c:v>0.188</c:v>
                </c:pt>
                <c:pt idx="515">
                  <c:v>0.183</c:v>
                </c:pt>
                <c:pt idx="516">
                  <c:v>0.16800000000000001</c:v>
                </c:pt>
                <c:pt idx="517">
                  <c:v>0.192</c:v>
                </c:pt>
                <c:pt idx="518">
                  <c:v>0.17899999999999999</c:v>
                </c:pt>
                <c:pt idx="519">
                  <c:v>0.19500000000000001</c:v>
                </c:pt>
                <c:pt idx="520">
                  <c:v>0.20399999999999999</c:v>
                </c:pt>
                <c:pt idx="521">
                  <c:v>0.21199999999999999</c:v>
                </c:pt>
                <c:pt idx="522">
                  <c:v>0.187</c:v>
                </c:pt>
                <c:pt idx="523">
                  <c:v>0.219</c:v>
                </c:pt>
                <c:pt idx="524">
                  <c:v>0.188</c:v>
                </c:pt>
                <c:pt idx="525">
                  <c:v>0.183</c:v>
                </c:pt>
                <c:pt idx="526">
                  <c:v>0.192</c:v>
                </c:pt>
                <c:pt idx="527">
                  <c:v>0.192</c:v>
                </c:pt>
                <c:pt idx="528">
                  <c:v>0.188</c:v>
                </c:pt>
                <c:pt idx="529">
                  <c:v>0.188</c:v>
                </c:pt>
                <c:pt idx="530">
                  <c:v>0.191</c:v>
                </c:pt>
                <c:pt idx="531">
                  <c:v>0.19500000000000001</c:v>
                </c:pt>
                <c:pt idx="532">
                  <c:v>0.19500000000000001</c:v>
                </c:pt>
                <c:pt idx="533">
                  <c:v>0.187</c:v>
                </c:pt>
                <c:pt idx="534">
                  <c:v>0.192</c:v>
                </c:pt>
                <c:pt idx="535">
                  <c:v>0.219</c:v>
                </c:pt>
                <c:pt idx="536">
                  <c:v>0.187</c:v>
                </c:pt>
                <c:pt idx="537">
                  <c:v>0.22</c:v>
                </c:pt>
                <c:pt idx="538">
                  <c:v>0.20699999999999999</c:v>
                </c:pt>
                <c:pt idx="539">
                  <c:v>0.21199999999999999</c:v>
                </c:pt>
                <c:pt idx="540">
                  <c:v>0.21099999999999999</c:v>
                </c:pt>
                <c:pt idx="541">
                  <c:v>0.191</c:v>
                </c:pt>
                <c:pt idx="542">
                  <c:v>0.188</c:v>
                </c:pt>
                <c:pt idx="543">
                  <c:v>0.192</c:v>
                </c:pt>
                <c:pt idx="544">
                  <c:v>0.192</c:v>
                </c:pt>
                <c:pt idx="545">
                  <c:v>0.20399999999999999</c:v>
                </c:pt>
                <c:pt idx="546">
                  <c:v>0.19500000000000001</c:v>
                </c:pt>
                <c:pt idx="547">
                  <c:v>0.20399999999999999</c:v>
                </c:pt>
                <c:pt idx="548">
                  <c:v>0.2</c:v>
                </c:pt>
                <c:pt idx="549">
                  <c:v>0.19500000000000001</c:v>
                </c:pt>
                <c:pt idx="550">
                  <c:v>0.19500000000000001</c:v>
                </c:pt>
                <c:pt idx="551">
                  <c:v>0.223</c:v>
                </c:pt>
                <c:pt idx="552">
                  <c:v>0.22800000000000001</c:v>
                </c:pt>
                <c:pt idx="553">
                  <c:v>0.216</c:v>
                </c:pt>
                <c:pt idx="554">
                  <c:v>0.23599999999999999</c:v>
                </c:pt>
                <c:pt idx="555">
                  <c:v>0.23100000000000001</c:v>
                </c:pt>
                <c:pt idx="556">
                  <c:v>0.20699999999999999</c:v>
                </c:pt>
                <c:pt idx="557">
                  <c:v>0.19500000000000001</c:v>
                </c:pt>
                <c:pt idx="558">
                  <c:v>0.20300000000000001</c:v>
                </c:pt>
                <c:pt idx="559">
                  <c:v>0.183</c:v>
                </c:pt>
                <c:pt idx="560">
                  <c:v>0.20699999999999999</c:v>
                </c:pt>
                <c:pt idx="561">
                  <c:v>0.20699999999999999</c:v>
                </c:pt>
                <c:pt idx="562">
                  <c:v>0.20699999999999999</c:v>
                </c:pt>
                <c:pt idx="563">
                  <c:v>0.216</c:v>
                </c:pt>
                <c:pt idx="564">
                  <c:v>0.20399999999999999</c:v>
                </c:pt>
                <c:pt idx="565">
                  <c:v>0.192</c:v>
                </c:pt>
                <c:pt idx="566">
                  <c:v>0.219</c:v>
                </c:pt>
                <c:pt idx="567">
                  <c:v>0.22700000000000001</c:v>
                </c:pt>
                <c:pt idx="568">
                  <c:v>0.26800000000000002</c:v>
                </c:pt>
                <c:pt idx="569">
                  <c:v>0.223</c:v>
                </c:pt>
                <c:pt idx="570">
                  <c:v>0.23100000000000001</c:v>
                </c:pt>
                <c:pt idx="571">
                  <c:v>0.23499999999999999</c:v>
                </c:pt>
                <c:pt idx="572">
                  <c:v>0.22700000000000001</c:v>
                </c:pt>
                <c:pt idx="573">
                  <c:v>0.23100000000000001</c:v>
                </c:pt>
                <c:pt idx="574">
                  <c:v>0.22800000000000001</c:v>
                </c:pt>
                <c:pt idx="575">
                  <c:v>0.23499999999999999</c:v>
                </c:pt>
                <c:pt idx="576">
                  <c:v>0.23499999999999999</c:v>
                </c:pt>
                <c:pt idx="577">
                  <c:v>0.24299999999999999</c:v>
                </c:pt>
                <c:pt idx="578">
                  <c:v>0.23499999999999999</c:v>
                </c:pt>
                <c:pt idx="579">
                  <c:v>0.23100000000000001</c:v>
                </c:pt>
                <c:pt idx="580">
                  <c:v>0.24299999999999999</c:v>
                </c:pt>
                <c:pt idx="581">
                  <c:v>0.22800000000000001</c:v>
                </c:pt>
                <c:pt idx="582">
                  <c:v>0.23599999999999999</c:v>
                </c:pt>
                <c:pt idx="583">
                  <c:v>0.23599999999999999</c:v>
                </c:pt>
                <c:pt idx="584">
                  <c:v>0.23599999999999999</c:v>
                </c:pt>
                <c:pt idx="585">
                  <c:v>0.23100000000000001</c:v>
                </c:pt>
                <c:pt idx="586">
                  <c:v>0.23599999999999999</c:v>
                </c:pt>
                <c:pt idx="587">
                  <c:v>0.248</c:v>
                </c:pt>
                <c:pt idx="588">
                  <c:v>0.24</c:v>
                </c:pt>
                <c:pt idx="589">
                  <c:v>0.23100000000000001</c:v>
                </c:pt>
                <c:pt idx="590">
                  <c:v>0.23100000000000001</c:v>
                </c:pt>
                <c:pt idx="591">
                  <c:v>0.23100000000000001</c:v>
                </c:pt>
                <c:pt idx="592">
                  <c:v>0.252</c:v>
                </c:pt>
                <c:pt idx="593">
                  <c:v>0.25600000000000001</c:v>
                </c:pt>
                <c:pt idx="594">
                  <c:v>0.28000000000000003</c:v>
                </c:pt>
                <c:pt idx="595">
                  <c:v>0.29499999999999998</c:v>
                </c:pt>
                <c:pt idx="596">
                  <c:v>0.24</c:v>
                </c:pt>
                <c:pt idx="597">
                  <c:v>0.252</c:v>
                </c:pt>
                <c:pt idx="598">
                  <c:v>0.24299999999999999</c:v>
                </c:pt>
                <c:pt idx="599">
                  <c:v>0.219</c:v>
                </c:pt>
                <c:pt idx="600">
                  <c:v>0.24</c:v>
                </c:pt>
                <c:pt idx="601">
                  <c:v>0.26300000000000001</c:v>
                </c:pt>
                <c:pt idx="602">
                  <c:v>0.24399999999999999</c:v>
                </c:pt>
                <c:pt idx="603">
                  <c:v>0.24299999999999999</c:v>
                </c:pt>
                <c:pt idx="604">
                  <c:v>0.23899999999999999</c:v>
                </c:pt>
                <c:pt idx="605">
                  <c:v>0.25600000000000001</c:v>
                </c:pt>
                <c:pt idx="606">
                  <c:v>0.28000000000000003</c:v>
                </c:pt>
                <c:pt idx="607">
                  <c:v>0.23100000000000001</c:v>
                </c:pt>
                <c:pt idx="608">
                  <c:v>0.28000000000000003</c:v>
                </c:pt>
                <c:pt idx="609">
                  <c:v>0.27100000000000002</c:v>
                </c:pt>
                <c:pt idx="610">
                  <c:v>0.252</c:v>
                </c:pt>
                <c:pt idx="611">
                  <c:v>0.247</c:v>
                </c:pt>
                <c:pt idx="612">
                  <c:v>0.23100000000000001</c:v>
                </c:pt>
                <c:pt idx="613">
                  <c:v>0.224</c:v>
                </c:pt>
                <c:pt idx="614">
                  <c:v>0.24299999999999999</c:v>
                </c:pt>
                <c:pt idx="615">
                  <c:v>0.25600000000000001</c:v>
                </c:pt>
                <c:pt idx="616">
                  <c:v>0.25600000000000001</c:v>
                </c:pt>
                <c:pt idx="617">
                  <c:v>0.23100000000000001</c:v>
                </c:pt>
                <c:pt idx="618">
                  <c:v>0.251</c:v>
                </c:pt>
                <c:pt idx="619">
                  <c:v>0.251</c:v>
                </c:pt>
                <c:pt idx="620">
                  <c:v>0.26800000000000002</c:v>
                </c:pt>
                <c:pt idx="621">
                  <c:v>0.247</c:v>
                </c:pt>
                <c:pt idx="622">
                  <c:v>0.27600000000000002</c:v>
                </c:pt>
                <c:pt idx="623">
                  <c:v>0.28299999999999997</c:v>
                </c:pt>
                <c:pt idx="624">
                  <c:v>0.28000000000000003</c:v>
                </c:pt>
                <c:pt idx="625">
                  <c:v>0.23899999999999999</c:v>
                </c:pt>
                <c:pt idx="626">
                  <c:v>0.25600000000000001</c:v>
                </c:pt>
                <c:pt idx="627">
                  <c:v>0.252</c:v>
                </c:pt>
                <c:pt idx="628">
                  <c:v>0.252</c:v>
                </c:pt>
                <c:pt idx="629">
                  <c:v>0.23100000000000001</c:v>
                </c:pt>
                <c:pt idx="630">
                  <c:v>0.252</c:v>
                </c:pt>
                <c:pt idx="631">
                  <c:v>0.252</c:v>
                </c:pt>
                <c:pt idx="632">
                  <c:v>0.25900000000000001</c:v>
                </c:pt>
                <c:pt idx="633">
                  <c:v>0.27100000000000002</c:v>
                </c:pt>
                <c:pt idx="634">
                  <c:v>0.26800000000000002</c:v>
                </c:pt>
                <c:pt idx="635">
                  <c:v>0.23499999999999999</c:v>
                </c:pt>
                <c:pt idx="636">
                  <c:v>0.25900000000000001</c:v>
                </c:pt>
                <c:pt idx="637">
                  <c:v>0.316</c:v>
                </c:pt>
                <c:pt idx="638">
                  <c:v>0.307</c:v>
                </c:pt>
                <c:pt idx="639">
                  <c:v>0.26</c:v>
                </c:pt>
                <c:pt idx="640">
                  <c:v>0.24</c:v>
                </c:pt>
                <c:pt idx="641">
                  <c:v>0.26800000000000002</c:v>
                </c:pt>
                <c:pt idx="642">
                  <c:v>0.26400000000000001</c:v>
                </c:pt>
                <c:pt idx="643">
                  <c:v>0.23499999999999999</c:v>
                </c:pt>
                <c:pt idx="644">
                  <c:v>0.25900000000000001</c:v>
                </c:pt>
                <c:pt idx="645">
                  <c:v>0.23899999999999999</c:v>
                </c:pt>
                <c:pt idx="646">
                  <c:v>0.255</c:v>
                </c:pt>
                <c:pt idx="647">
                  <c:v>0.27900000000000003</c:v>
                </c:pt>
                <c:pt idx="648">
                  <c:v>0.25900000000000001</c:v>
                </c:pt>
                <c:pt idx="649">
                  <c:v>0.31900000000000001</c:v>
                </c:pt>
                <c:pt idx="650">
                  <c:v>0.28799999999999998</c:v>
                </c:pt>
                <c:pt idx="651">
                  <c:v>0.28799999999999998</c:v>
                </c:pt>
                <c:pt idx="652">
                  <c:v>0.24299999999999999</c:v>
                </c:pt>
                <c:pt idx="653">
                  <c:v>0.26800000000000002</c:v>
                </c:pt>
                <c:pt idx="654">
                  <c:v>0.27100000000000002</c:v>
                </c:pt>
                <c:pt idx="655">
                  <c:v>0.26800000000000002</c:v>
                </c:pt>
                <c:pt idx="656">
                  <c:v>0.24</c:v>
                </c:pt>
                <c:pt idx="657">
                  <c:v>0.26800000000000002</c:v>
                </c:pt>
                <c:pt idx="658">
                  <c:v>0.23899999999999999</c:v>
                </c:pt>
                <c:pt idx="659">
                  <c:v>0.28699999999999998</c:v>
                </c:pt>
                <c:pt idx="660">
                  <c:v>0.24</c:v>
                </c:pt>
                <c:pt idx="661">
                  <c:v>0.29199999999999998</c:v>
                </c:pt>
                <c:pt idx="662">
                  <c:v>0.3</c:v>
                </c:pt>
                <c:pt idx="663">
                  <c:v>0.31900000000000001</c:v>
                </c:pt>
                <c:pt idx="664">
                  <c:v>0.36699999999999999</c:v>
                </c:pt>
                <c:pt idx="665">
                  <c:v>0.27500000000000002</c:v>
                </c:pt>
                <c:pt idx="666">
                  <c:v>0.27100000000000002</c:v>
                </c:pt>
                <c:pt idx="667">
                  <c:v>0.247</c:v>
                </c:pt>
                <c:pt idx="668">
                  <c:v>0.26800000000000002</c:v>
                </c:pt>
                <c:pt idx="669">
                  <c:v>0.26800000000000002</c:v>
                </c:pt>
                <c:pt idx="670">
                  <c:v>0.27500000000000002</c:v>
                </c:pt>
                <c:pt idx="671">
                  <c:v>0.29199999999999998</c:v>
                </c:pt>
                <c:pt idx="672">
                  <c:v>0.27500000000000002</c:v>
                </c:pt>
                <c:pt idx="673">
                  <c:v>0.32400000000000001</c:v>
                </c:pt>
                <c:pt idx="674">
                  <c:v>0.34799999999999998</c:v>
                </c:pt>
                <c:pt idx="675">
                  <c:v>0.32400000000000001</c:v>
                </c:pt>
                <c:pt idx="676">
                  <c:v>0.316</c:v>
                </c:pt>
                <c:pt idx="677">
                  <c:v>0.27900000000000003</c:v>
                </c:pt>
                <c:pt idx="678">
                  <c:v>0.28699999999999998</c:v>
                </c:pt>
                <c:pt idx="679">
                  <c:v>0.30399999999999999</c:v>
                </c:pt>
                <c:pt idx="680">
                  <c:v>0.28299999999999997</c:v>
                </c:pt>
                <c:pt idx="681">
                  <c:v>0.25900000000000001</c:v>
                </c:pt>
                <c:pt idx="682">
                  <c:v>0.29599999999999999</c:v>
                </c:pt>
                <c:pt idx="683">
                  <c:v>0.28799999999999998</c:v>
                </c:pt>
                <c:pt idx="684">
                  <c:v>0.25900000000000001</c:v>
                </c:pt>
                <c:pt idx="685">
                  <c:v>0.34</c:v>
                </c:pt>
                <c:pt idx="686">
                  <c:v>0.311</c:v>
                </c:pt>
                <c:pt idx="687">
                  <c:v>0.28699999999999998</c:v>
                </c:pt>
                <c:pt idx="688">
                  <c:v>0.28799999999999998</c:v>
                </c:pt>
                <c:pt idx="689">
                  <c:v>0.307</c:v>
                </c:pt>
                <c:pt idx="690">
                  <c:v>0.28000000000000003</c:v>
                </c:pt>
                <c:pt idx="691">
                  <c:v>0.28000000000000003</c:v>
                </c:pt>
                <c:pt idx="692">
                  <c:v>0.29099999999999998</c:v>
                </c:pt>
                <c:pt idx="693">
                  <c:v>0.27500000000000002</c:v>
                </c:pt>
                <c:pt idx="694">
                  <c:v>0.307</c:v>
                </c:pt>
                <c:pt idx="695">
                  <c:v>0.29199999999999998</c:v>
                </c:pt>
                <c:pt idx="696">
                  <c:v>0.28000000000000003</c:v>
                </c:pt>
                <c:pt idx="697">
                  <c:v>0.28299999999999997</c:v>
                </c:pt>
                <c:pt idx="698">
                  <c:v>0.28699999999999998</c:v>
                </c:pt>
                <c:pt idx="699">
                  <c:v>0.28799999999999998</c:v>
                </c:pt>
                <c:pt idx="700">
                  <c:v>0.28000000000000003</c:v>
                </c:pt>
                <c:pt idx="701">
                  <c:v>0.29599999999999999</c:v>
                </c:pt>
                <c:pt idx="702">
                  <c:v>0.29599999999999999</c:v>
                </c:pt>
                <c:pt idx="703">
                  <c:v>0.27500000000000002</c:v>
                </c:pt>
                <c:pt idx="704">
                  <c:v>0.308</c:v>
                </c:pt>
                <c:pt idx="705">
                  <c:v>0.32300000000000001</c:v>
                </c:pt>
                <c:pt idx="706">
                  <c:v>0.29199999999999998</c:v>
                </c:pt>
                <c:pt idx="707">
                  <c:v>0.376</c:v>
                </c:pt>
                <c:pt idx="708">
                  <c:v>0.28699999999999998</c:v>
                </c:pt>
                <c:pt idx="709">
                  <c:v>0.3</c:v>
                </c:pt>
                <c:pt idx="710">
                  <c:v>0.27500000000000002</c:v>
                </c:pt>
                <c:pt idx="711">
                  <c:v>0.26300000000000001</c:v>
                </c:pt>
                <c:pt idx="712">
                  <c:v>0.27500000000000002</c:v>
                </c:pt>
                <c:pt idx="713">
                  <c:v>0.316</c:v>
                </c:pt>
                <c:pt idx="714">
                  <c:v>0.29199999999999998</c:v>
                </c:pt>
                <c:pt idx="715">
                  <c:v>0.29199999999999998</c:v>
                </c:pt>
                <c:pt idx="716">
                  <c:v>0.312</c:v>
                </c:pt>
                <c:pt idx="717">
                  <c:v>0.315</c:v>
                </c:pt>
                <c:pt idx="718">
                  <c:v>0.30399999999999999</c:v>
                </c:pt>
                <c:pt idx="719">
                  <c:v>0.34799999999999998</c:v>
                </c:pt>
                <c:pt idx="720">
                  <c:v>0.29499999999999998</c:v>
                </c:pt>
                <c:pt idx="721">
                  <c:v>0.29599999999999999</c:v>
                </c:pt>
                <c:pt idx="722">
                  <c:v>0.312</c:v>
                </c:pt>
                <c:pt idx="723">
                  <c:v>0.29199999999999998</c:v>
                </c:pt>
                <c:pt idx="724">
                  <c:v>0.29499999999999998</c:v>
                </c:pt>
                <c:pt idx="725">
                  <c:v>0.70399999999999996</c:v>
                </c:pt>
                <c:pt idx="726">
                  <c:v>0.33100000000000002</c:v>
                </c:pt>
                <c:pt idx="727">
                  <c:v>0.32300000000000001</c:v>
                </c:pt>
                <c:pt idx="728">
                  <c:v>0.307</c:v>
                </c:pt>
                <c:pt idx="729">
                  <c:v>0.29899999999999999</c:v>
                </c:pt>
                <c:pt idx="730">
                  <c:v>0.29199999999999998</c:v>
                </c:pt>
                <c:pt idx="731">
                  <c:v>0.3</c:v>
                </c:pt>
                <c:pt idx="732">
                  <c:v>0.32800000000000001</c:v>
                </c:pt>
                <c:pt idx="733">
                  <c:v>0.29499999999999998</c:v>
                </c:pt>
                <c:pt idx="734">
                  <c:v>0.307</c:v>
                </c:pt>
                <c:pt idx="735">
                  <c:v>0.28799999999999998</c:v>
                </c:pt>
                <c:pt idx="736">
                  <c:v>0.32</c:v>
                </c:pt>
                <c:pt idx="737">
                  <c:v>0.36</c:v>
                </c:pt>
                <c:pt idx="738">
                  <c:v>0.30399999999999999</c:v>
                </c:pt>
                <c:pt idx="739">
                  <c:v>0.371</c:v>
                </c:pt>
                <c:pt idx="740">
                  <c:v>0.307</c:v>
                </c:pt>
                <c:pt idx="741">
                  <c:v>0.29499999999999998</c:v>
                </c:pt>
                <c:pt idx="742">
                  <c:v>0.31900000000000001</c:v>
                </c:pt>
                <c:pt idx="743">
                  <c:v>0.316</c:v>
                </c:pt>
                <c:pt idx="744">
                  <c:v>0.316</c:v>
                </c:pt>
                <c:pt idx="745">
                  <c:v>0.27200000000000002</c:v>
                </c:pt>
                <c:pt idx="746">
                  <c:v>0.316</c:v>
                </c:pt>
                <c:pt idx="747">
                  <c:v>0.4</c:v>
                </c:pt>
                <c:pt idx="748">
                  <c:v>0.41499999999999998</c:v>
                </c:pt>
                <c:pt idx="749">
                  <c:v>0.307</c:v>
                </c:pt>
                <c:pt idx="750">
                  <c:v>0.29599999999999999</c:v>
                </c:pt>
                <c:pt idx="751">
                  <c:v>0.28000000000000003</c:v>
                </c:pt>
                <c:pt idx="752">
                  <c:v>0.312</c:v>
                </c:pt>
                <c:pt idx="753">
                  <c:v>0.33200000000000002</c:v>
                </c:pt>
                <c:pt idx="754">
                  <c:v>0.29899999999999999</c:v>
                </c:pt>
                <c:pt idx="755">
                  <c:v>0.28699999999999998</c:v>
                </c:pt>
                <c:pt idx="756">
                  <c:v>0.32800000000000001</c:v>
                </c:pt>
                <c:pt idx="757">
                  <c:v>0.32400000000000001</c:v>
                </c:pt>
                <c:pt idx="758">
                  <c:v>0.38300000000000001</c:v>
                </c:pt>
                <c:pt idx="759">
                  <c:v>0.307</c:v>
                </c:pt>
                <c:pt idx="760">
                  <c:v>0.33500000000000002</c:v>
                </c:pt>
                <c:pt idx="761">
                  <c:v>0.32800000000000001</c:v>
                </c:pt>
                <c:pt idx="762">
                  <c:v>0.29499999999999998</c:v>
                </c:pt>
                <c:pt idx="763">
                  <c:v>0.29199999999999998</c:v>
                </c:pt>
                <c:pt idx="764">
                  <c:v>0.32400000000000001</c:v>
                </c:pt>
                <c:pt idx="765">
                  <c:v>0.34</c:v>
                </c:pt>
                <c:pt idx="766">
                  <c:v>0.29199999999999998</c:v>
                </c:pt>
                <c:pt idx="767">
                  <c:v>0.33900000000000002</c:v>
                </c:pt>
                <c:pt idx="768">
                  <c:v>0.4</c:v>
                </c:pt>
                <c:pt idx="769">
                  <c:v>0.40799999999999997</c:v>
                </c:pt>
                <c:pt idx="770">
                  <c:v>0.34399999999999997</c:v>
                </c:pt>
                <c:pt idx="771">
                  <c:v>0.311</c:v>
                </c:pt>
                <c:pt idx="772">
                  <c:v>0.29199999999999998</c:v>
                </c:pt>
                <c:pt idx="773">
                  <c:v>0.316</c:v>
                </c:pt>
                <c:pt idx="774">
                  <c:v>0.33500000000000002</c:v>
                </c:pt>
                <c:pt idx="775">
                  <c:v>0.32700000000000001</c:v>
                </c:pt>
                <c:pt idx="776">
                  <c:v>0.32800000000000001</c:v>
                </c:pt>
                <c:pt idx="777">
                  <c:v>0.316</c:v>
                </c:pt>
                <c:pt idx="778">
                  <c:v>0.36699999999999999</c:v>
                </c:pt>
                <c:pt idx="779">
                  <c:v>0.41899999999999998</c:v>
                </c:pt>
                <c:pt idx="780">
                  <c:v>0.36699999999999999</c:v>
                </c:pt>
                <c:pt idx="781">
                  <c:v>0.35599999999999998</c:v>
                </c:pt>
                <c:pt idx="782">
                  <c:v>0.30299999999999999</c:v>
                </c:pt>
                <c:pt idx="783">
                  <c:v>0.32400000000000001</c:v>
                </c:pt>
                <c:pt idx="784">
                  <c:v>0.34</c:v>
                </c:pt>
                <c:pt idx="785">
                  <c:v>0.32800000000000001</c:v>
                </c:pt>
                <c:pt idx="786">
                  <c:v>0.40300000000000002</c:v>
                </c:pt>
                <c:pt idx="787">
                  <c:v>0.36299999999999999</c:v>
                </c:pt>
                <c:pt idx="788">
                  <c:v>0.33100000000000002</c:v>
                </c:pt>
                <c:pt idx="789">
                  <c:v>0.33600000000000002</c:v>
                </c:pt>
                <c:pt idx="790">
                  <c:v>0.315</c:v>
                </c:pt>
                <c:pt idx="791">
                  <c:v>0.34699999999999998</c:v>
                </c:pt>
                <c:pt idx="792">
                  <c:v>0.34799999999999998</c:v>
                </c:pt>
                <c:pt idx="793">
                  <c:v>0.32800000000000001</c:v>
                </c:pt>
                <c:pt idx="794">
                  <c:v>0.40799999999999997</c:v>
                </c:pt>
                <c:pt idx="795">
                  <c:v>0.35199999999999998</c:v>
                </c:pt>
                <c:pt idx="796">
                  <c:v>0.31900000000000001</c:v>
                </c:pt>
                <c:pt idx="797">
                  <c:v>0.33100000000000002</c:v>
                </c:pt>
                <c:pt idx="798">
                  <c:v>0.312</c:v>
                </c:pt>
                <c:pt idx="799">
                  <c:v>0.35099999999999998</c:v>
                </c:pt>
                <c:pt idx="800">
                  <c:v>0.30299999999999999</c:v>
                </c:pt>
                <c:pt idx="801">
                  <c:v>0.35499999999999998</c:v>
                </c:pt>
                <c:pt idx="802">
                  <c:v>0.34799999999999998</c:v>
                </c:pt>
                <c:pt idx="803">
                  <c:v>0.41099999999999998</c:v>
                </c:pt>
                <c:pt idx="804">
                  <c:v>0.40300000000000002</c:v>
                </c:pt>
                <c:pt idx="805">
                  <c:v>0.39100000000000001</c:v>
                </c:pt>
                <c:pt idx="806">
                  <c:v>0.36299999999999999</c:v>
                </c:pt>
                <c:pt idx="807">
                  <c:v>0.35199999999999998</c:v>
                </c:pt>
                <c:pt idx="808">
                  <c:v>0.312</c:v>
                </c:pt>
                <c:pt idx="809">
                  <c:v>0.34300000000000003</c:v>
                </c:pt>
                <c:pt idx="810">
                  <c:v>0.34799999999999998</c:v>
                </c:pt>
                <c:pt idx="811">
                  <c:v>0.34</c:v>
                </c:pt>
                <c:pt idx="812">
                  <c:v>0.34699999999999998</c:v>
                </c:pt>
                <c:pt idx="813">
                  <c:v>0.35499999999999998</c:v>
                </c:pt>
                <c:pt idx="814">
                  <c:v>0.36399999999999999</c:v>
                </c:pt>
                <c:pt idx="815">
                  <c:v>0.34300000000000003</c:v>
                </c:pt>
                <c:pt idx="816">
                  <c:v>0.35499999999999998</c:v>
                </c:pt>
                <c:pt idx="817">
                  <c:v>0.36699999999999999</c:v>
                </c:pt>
                <c:pt idx="818">
                  <c:v>0.376</c:v>
                </c:pt>
                <c:pt idx="819">
                  <c:v>0.35099999999999998</c:v>
                </c:pt>
                <c:pt idx="820">
                  <c:v>0.33900000000000002</c:v>
                </c:pt>
                <c:pt idx="821">
                  <c:v>0.375</c:v>
                </c:pt>
                <c:pt idx="822">
                  <c:v>0.48299999999999998</c:v>
                </c:pt>
                <c:pt idx="823">
                  <c:v>0.36699999999999999</c:v>
                </c:pt>
                <c:pt idx="824">
                  <c:v>0.36699999999999999</c:v>
                </c:pt>
                <c:pt idx="825">
                  <c:v>0.34</c:v>
                </c:pt>
                <c:pt idx="826">
                  <c:v>0.35499999999999998</c:v>
                </c:pt>
                <c:pt idx="827">
                  <c:v>0.36299999999999999</c:v>
                </c:pt>
                <c:pt idx="828">
                  <c:v>0.372</c:v>
                </c:pt>
                <c:pt idx="829">
                  <c:v>0.38</c:v>
                </c:pt>
                <c:pt idx="830">
                  <c:v>0.40699999999999997</c:v>
                </c:pt>
                <c:pt idx="831">
                  <c:v>0.45100000000000001</c:v>
                </c:pt>
                <c:pt idx="832">
                  <c:v>0.371</c:v>
                </c:pt>
                <c:pt idx="833">
                  <c:v>0.371</c:v>
                </c:pt>
                <c:pt idx="834">
                  <c:v>0.34699999999999998</c:v>
                </c:pt>
                <c:pt idx="835">
                  <c:v>0.36399999999999999</c:v>
                </c:pt>
                <c:pt idx="836">
                  <c:v>0.36299999999999999</c:v>
                </c:pt>
                <c:pt idx="837">
                  <c:v>0.35499999999999998</c:v>
                </c:pt>
                <c:pt idx="838">
                  <c:v>0.42</c:v>
                </c:pt>
                <c:pt idx="839">
                  <c:v>0.42299999999999999</c:v>
                </c:pt>
                <c:pt idx="840">
                  <c:v>0.36</c:v>
                </c:pt>
                <c:pt idx="841">
                  <c:v>0.33600000000000002</c:v>
                </c:pt>
                <c:pt idx="842">
                  <c:v>0.36699999999999999</c:v>
                </c:pt>
                <c:pt idx="843">
                  <c:v>0.38700000000000001</c:v>
                </c:pt>
                <c:pt idx="844">
                  <c:v>0.36299999999999999</c:v>
                </c:pt>
                <c:pt idx="845">
                  <c:v>0.36699999999999999</c:v>
                </c:pt>
                <c:pt idx="846">
                  <c:v>0.42299999999999999</c:v>
                </c:pt>
                <c:pt idx="847">
                  <c:v>0.36299999999999999</c:v>
                </c:pt>
                <c:pt idx="848">
                  <c:v>0.376</c:v>
                </c:pt>
                <c:pt idx="849">
                  <c:v>0.375</c:v>
                </c:pt>
                <c:pt idx="850">
                  <c:v>0.39100000000000001</c:v>
                </c:pt>
                <c:pt idx="851">
                  <c:v>0.34300000000000003</c:v>
                </c:pt>
                <c:pt idx="852">
                  <c:v>0.38400000000000001</c:v>
                </c:pt>
                <c:pt idx="853">
                  <c:v>0.34799999999999998</c:v>
                </c:pt>
                <c:pt idx="854">
                  <c:v>0.36299999999999999</c:v>
                </c:pt>
                <c:pt idx="855">
                  <c:v>0.48299999999999998</c:v>
                </c:pt>
                <c:pt idx="856">
                  <c:v>0.38400000000000001</c:v>
                </c:pt>
                <c:pt idx="857">
                  <c:v>0.40799999999999997</c:v>
                </c:pt>
                <c:pt idx="858">
                  <c:v>0.39500000000000002</c:v>
                </c:pt>
                <c:pt idx="859">
                  <c:v>0.39500000000000002</c:v>
                </c:pt>
                <c:pt idx="860">
                  <c:v>0.35199999999999998</c:v>
                </c:pt>
                <c:pt idx="861">
                  <c:v>0.36299999999999999</c:v>
                </c:pt>
                <c:pt idx="862">
                  <c:v>0.36299999999999999</c:v>
                </c:pt>
                <c:pt idx="863">
                  <c:v>0.4</c:v>
                </c:pt>
                <c:pt idx="864">
                  <c:v>0.45900000000000002</c:v>
                </c:pt>
                <c:pt idx="865">
                  <c:v>0.36699999999999999</c:v>
                </c:pt>
                <c:pt idx="866">
                  <c:v>0.35199999999999998</c:v>
                </c:pt>
                <c:pt idx="867">
                  <c:v>0.38400000000000001</c:v>
                </c:pt>
                <c:pt idx="868">
                  <c:v>0.39100000000000001</c:v>
                </c:pt>
                <c:pt idx="869">
                  <c:v>0.376</c:v>
                </c:pt>
                <c:pt idx="870">
                  <c:v>0.39900000000000002</c:v>
                </c:pt>
                <c:pt idx="871">
                  <c:v>0.42699999999999999</c:v>
                </c:pt>
                <c:pt idx="872">
                  <c:v>0.45500000000000002</c:v>
                </c:pt>
                <c:pt idx="873">
                  <c:v>0.45100000000000001</c:v>
                </c:pt>
                <c:pt idx="874">
                  <c:v>0.36399999999999999</c:v>
                </c:pt>
                <c:pt idx="875">
                  <c:v>0.4</c:v>
                </c:pt>
                <c:pt idx="876">
                  <c:v>0.39600000000000002</c:v>
                </c:pt>
                <c:pt idx="877">
                  <c:v>0.38800000000000001</c:v>
                </c:pt>
                <c:pt idx="878">
                  <c:v>0.372</c:v>
                </c:pt>
                <c:pt idx="879">
                  <c:v>0.48299999999999998</c:v>
                </c:pt>
                <c:pt idx="880">
                  <c:v>0.39900000000000002</c:v>
                </c:pt>
                <c:pt idx="881">
                  <c:v>0.36699999999999999</c:v>
                </c:pt>
                <c:pt idx="882">
                  <c:v>0.35499999999999998</c:v>
                </c:pt>
                <c:pt idx="883">
                  <c:v>0.38400000000000001</c:v>
                </c:pt>
                <c:pt idx="884">
                  <c:v>0.379</c:v>
                </c:pt>
                <c:pt idx="885">
                  <c:v>0.38700000000000001</c:v>
                </c:pt>
                <c:pt idx="886">
                  <c:v>0.375</c:v>
                </c:pt>
                <c:pt idx="887">
                  <c:v>0.39900000000000002</c:v>
                </c:pt>
                <c:pt idx="888">
                  <c:v>0.41099999999999998</c:v>
                </c:pt>
                <c:pt idx="889">
                  <c:v>0.38700000000000001</c:v>
                </c:pt>
                <c:pt idx="890">
                  <c:v>0.41099999999999998</c:v>
                </c:pt>
                <c:pt idx="891">
                  <c:v>0.35899999999999999</c:v>
                </c:pt>
                <c:pt idx="892">
                  <c:v>0.39100000000000001</c:v>
                </c:pt>
                <c:pt idx="893">
                  <c:v>0.4</c:v>
                </c:pt>
                <c:pt idx="894">
                  <c:v>0.379</c:v>
                </c:pt>
                <c:pt idx="895">
                  <c:v>0.38</c:v>
                </c:pt>
                <c:pt idx="896">
                  <c:v>0.54800000000000004</c:v>
                </c:pt>
                <c:pt idx="897">
                  <c:v>0.47499999999999998</c:v>
                </c:pt>
                <c:pt idx="898">
                  <c:v>0.40300000000000002</c:v>
                </c:pt>
                <c:pt idx="899">
                  <c:v>0.38800000000000001</c:v>
                </c:pt>
                <c:pt idx="900">
                  <c:v>0.39900000000000002</c:v>
                </c:pt>
                <c:pt idx="901">
                  <c:v>0.379</c:v>
                </c:pt>
                <c:pt idx="902">
                  <c:v>0.40400000000000003</c:v>
                </c:pt>
                <c:pt idx="903">
                  <c:v>0.52400000000000002</c:v>
                </c:pt>
                <c:pt idx="904">
                  <c:v>0.45500000000000002</c:v>
                </c:pt>
                <c:pt idx="905">
                  <c:v>0.40799999999999997</c:v>
                </c:pt>
                <c:pt idx="906">
                  <c:v>0.39600000000000002</c:v>
                </c:pt>
                <c:pt idx="907">
                  <c:v>0.36699999999999999</c:v>
                </c:pt>
                <c:pt idx="908">
                  <c:v>0.39100000000000001</c:v>
                </c:pt>
                <c:pt idx="909">
                  <c:v>0.38400000000000001</c:v>
                </c:pt>
                <c:pt idx="910">
                  <c:v>0.46</c:v>
                </c:pt>
                <c:pt idx="911">
                  <c:v>0.45100000000000001</c:v>
                </c:pt>
                <c:pt idx="912">
                  <c:v>0.40799999999999997</c:v>
                </c:pt>
                <c:pt idx="913">
                  <c:v>0.42399999999999999</c:v>
                </c:pt>
                <c:pt idx="914">
                  <c:v>0.41899999999999998</c:v>
                </c:pt>
                <c:pt idx="915">
                  <c:v>0.41099999999999998</c:v>
                </c:pt>
                <c:pt idx="916">
                  <c:v>0.435</c:v>
                </c:pt>
                <c:pt idx="917">
                  <c:v>0.39100000000000001</c:v>
                </c:pt>
                <c:pt idx="918">
                  <c:v>0.45100000000000001</c:v>
                </c:pt>
                <c:pt idx="919">
                  <c:v>0.50700000000000001</c:v>
                </c:pt>
                <c:pt idx="920">
                  <c:v>0.42</c:v>
                </c:pt>
                <c:pt idx="921">
                  <c:v>0.375</c:v>
                </c:pt>
                <c:pt idx="922">
                  <c:v>0.439</c:v>
                </c:pt>
                <c:pt idx="923">
                  <c:v>0.379</c:v>
                </c:pt>
                <c:pt idx="924">
                  <c:v>0.41199999999999998</c:v>
                </c:pt>
                <c:pt idx="925">
                  <c:v>0.379</c:v>
                </c:pt>
                <c:pt idx="926">
                  <c:v>0.39600000000000002</c:v>
                </c:pt>
                <c:pt idx="927">
                  <c:v>0.41199999999999998</c:v>
                </c:pt>
                <c:pt idx="928">
                  <c:v>0.55100000000000005</c:v>
                </c:pt>
                <c:pt idx="929">
                  <c:v>0.39600000000000002</c:v>
                </c:pt>
                <c:pt idx="930">
                  <c:v>0.439</c:v>
                </c:pt>
                <c:pt idx="931">
                  <c:v>0.42</c:v>
                </c:pt>
                <c:pt idx="932">
                  <c:v>0.44400000000000001</c:v>
                </c:pt>
                <c:pt idx="933">
                  <c:v>0.41099999999999998</c:v>
                </c:pt>
                <c:pt idx="934">
                  <c:v>0.50700000000000001</c:v>
                </c:pt>
                <c:pt idx="935">
                  <c:v>0.40799999999999997</c:v>
                </c:pt>
                <c:pt idx="936">
                  <c:v>0.371</c:v>
                </c:pt>
                <c:pt idx="937">
                  <c:v>0.4</c:v>
                </c:pt>
                <c:pt idx="938">
                  <c:v>0.41499999999999998</c:v>
                </c:pt>
                <c:pt idx="939">
                  <c:v>0.39100000000000001</c:v>
                </c:pt>
                <c:pt idx="940">
                  <c:v>0.44400000000000001</c:v>
                </c:pt>
                <c:pt idx="941">
                  <c:v>0.38700000000000001</c:v>
                </c:pt>
                <c:pt idx="942">
                  <c:v>0.52700000000000002</c:v>
                </c:pt>
                <c:pt idx="943">
                  <c:v>0.5</c:v>
                </c:pt>
                <c:pt idx="944">
                  <c:v>0.439</c:v>
                </c:pt>
                <c:pt idx="945">
                  <c:v>0.41499999999999998</c:v>
                </c:pt>
                <c:pt idx="946">
                  <c:v>0.45100000000000001</c:v>
                </c:pt>
                <c:pt idx="947">
                  <c:v>0.432</c:v>
                </c:pt>
                <c:pt idx="948">
                  <c:v>0.41199999999999998</c:v>
                </c:pt>
                <c:pt idx="949">
                  <c:v>0.56299999999999994</c:v>
                </c:pt>
                <c:pt idx="950">
                  <c:v>0.495</c:v>
                </c:pt>
                <c:pt idx="951">
                  <c:v>0.38400000000000001</c:v>
                </c:pt>
                <c:pt idx="952">
                  <c:v>0.439</c:v>
                </c:pt>
                <c:pt idx="953">
                  <c:v>0.45600000000000002</c:v>
                </c:pt>
                <c:pt idx="954">
                  <c:v>0.436</c:v>
                </c:pt>
                <c:pt idx="955">
                  <c:v>0.504</c:v>
                </c:pt>
                <c:pt idx="956">
                  <c:v>0.54800000000000004</c:v>
                </c:pt>
                <c:pt idx="957">
                  <c:v>0.46300000000000002</c:v>
                </c:pt>
                <c:pt idx="958">
                  <c:v>0.4</c:v>
                </c:pt>
                <c:pt idx="959">
                  <c:v>0.45600000000000002</c:v>
                </c:pt>
                <c:pt idx="960">
                  <c:v>0.45100000000000001</c:v>
                </c:pt>
                <c:pt idx="961">
                  <c:v>0.435</c:v>
                </c:pt>
                <c:pt idx="962">
                  <c:v>0.51200000000000001</c:v>
                </c:pt>
                <c:pt idx="963">
                  <c:v>0.45600000000000002</c:v>
                </c:pt>
                <c:pt idx="964">
                  <c:v>0.47099999999999997</c:v>
                </c:pt>
                <c:pt idx="965">
                  <c:v>0.42</c:v>
                </c:pt>
                <c:pt idx="966">
                  <c:v>0.47099999999999997</c:v>
                </c:pt>
                <c:pt idx="967">
                  <c:v>0.47099999999999997</c:v>
                </c:pt>
                <c:pt idx="968">
                  <c:v>0.42699999999999999</c:v>
                </c:pt>
                <c:pt idx="969">
                  <c:v>0.53100000000000003</c:v>
                </c:pt>
                <c:pt idx="970">
                  <c:v>0.52800000000000002</c:v>
                </c:pt>
                <c:pt idx="971">
                  <c:v>0.379</c:v>
                </c:pt>
                <c:pt idx="972">
                  <c:v>0.38400000000000001</c:v>
                </c:pt>
                <c:pt idx="973">
                  <c:v>0.39500000000000002</c:v>
                </c:pt>
                <c:pt idx="974">
                  <c:v>0.39900000000000002</c:v>
                </c:pt>
                <c:pt idx="975">
                  <c:v>0.39100000000000001</c:v>
                </c:pt>
                <c:pt idx="976">
                  <c:v>0.47099999999999997</c:v>
                </c:pt>
                <c:pt idx="977">
                  <c:v>0.48399999999999999</c:v>
                </c:pt>
                <c:pt idx="978">
                  <c:v>0.38800000000000001</c:v>
                </c:pt>
                <c:pt idx="979">
                  <c:v>0.379</c:v>
                </c:pt>
                <c:pt idx="980">
                  <c:v>0.41099999999999998</c:v>
                </c:pt>
                <c:pt idx="981">
                  <c:v>0.379</c:v>
                </c:pt>
                <c:pt idx="982">
                  <c:v>0.42</c:v>
                </c:pt>
                <c:pt idx="983">
                  <c:v>0.51600000000000001</c:v>
                </c:pt>
                <c:pt idx="984">
                  <c:v>0.45900000000000002</c:v>
                </c:pt>
                <c:pt idx="985">
                  <c:v>0.39600000000000002</c:v>
                </c:pt>
                <c:pt idx="986">
                  <c:v>0.39100000000000001</c:v>
                </c:pt>
                <c:pt idx="987">
                  <c:v>0.41499999999999998</c:v>
                </c:pt>
                <c:pt idx="988">
                  <c:v>0.40300000000000002</c:v>
                </c:pt>
                <c:pt idx="989">
                  <c:v>0.45100000000000001</c:v>
                </c:pt>
                <c:pt idx="990">
                  <c:v>0.46800000000000003</c:v>
                </c:pt>
                <c:pt idx="991">
                  <c:v>0.41499999999999998</c:v>
                </c:pt>
                <c:pt idx="992">
                  <c:v>0.41199999999999998</c:v>
                </c:pt>
                <c:pt idx="993">
                  <c:v>0.39900000000000002</c:v>
                </c:pt>
                <c:pt idx="994">
                  <c:v>0.41199999999999998</c:v>
                </c:pt>
                <c:pt idx="995">
                  <c:v>0.38400000000000001</c:v>
                </c:pt>
                <c:pt idx="996">
                  <c:v>0.439</c:v>
                </c:pt>
                <c:pt idx="997">
                  <c:v>0.45900000000000002</c:v>
                </c:pt>
                <c:pt idx="998">
                  <c:v>0.44700000000000001</c:v>
                </c:pt>
                <c:pt idx="999">
                  <c:v>0.44700000000000001</c:v>
                </c:pt>
                <c:pt idx="1000">
                  <c:v>0.38800000000000001</c:v>
                </c:pt>
                <c:pt idx="1001">
                  <c:v>0.41199999999999998</c:v>
                </c:pt>
                <c:pt idx="1002">
                  <c:v>0.82399999999999995</c:v>
                </c:pt>
                <c:pt idx="1003">
                  <c:v>0.47499999999999998</c:v>
                </c:pt>
                <c:pt idx="1004">
                  <c:v>0.48</c:v>
                </c:pt>
                <c:pt idx="1005">
                  <c:v>0.436</c:v>
                </c:pt>
                <c:pt idx="1006">
                  <c:v>0.39900000000000002</c:v>
                </c:pt>
                <c:pt idx="1007">
                  <c:v>0.41099999999999998</c:v>
                </c:pt>
                <c:pt idx="1008">
                  <c:v>0.372</c:v>
                </c:pt>
                <c:pt idx="1009">
                  <c:v>0.39100000000000001</c:v>
                </c:pt>
                <c:pt idx="1010">
                  <c:v>0.56399999999999995</c:v>
                </c:pt>
                <c:pt idx="1011">
                  <c:v>0.44800000000000001</c:v>
                </c:pt>
                <c:pt idx="1012">
                  <c:v>0.38300000000000001</c:v>
                </c:pt>
                <c:pt idx="1013">
                  <c:v>0.41899999999999998</c:v>
                </c:pt>
                <c:pt idx="1014">
                  <c:v>0.41199999999999998</c:v>
                </c:pt>
                <c:pt idx="1015">
                  <c:v>0.43099999999999999</c:v>
                </c:pt>
                <c:pt idx="1016">
                  <c:v>0.55100000000000005</c:v>
                </c:pt>
                <c:pt idx="1017">
                  <c:v>0.42299999999999999</c:v>
                </c:pt>
                <c:pt idx="1018">
                  <c:v>0.39100000000000001</c:v>
                </c:pt>
                <c:pt idx="1019">
                  <c:v>0.439</c:v>
                </c:pt>
                <c:pt idx="1020">
                  <c:v>0.41899999999999998</c:v>
                </c:pt>
                <c:pt idx="1021">
                  <c:v>0.439</c:v>
                </c:pt>
                <c:pt idx="1022">
                  <c:v>0.52300000000000002</c:v>
                </c:pt>
                <c:pt idx="1023">
                  <c:v>0.47099999999999997</c:v>
                </c:pt>
                <c:pt idx="1024">
                  <c:v>0.40300000000000002</c:v>
                </c:pt>
                <c:pt idx="1025">
                  <c:v>0.43099999999999999</c:v>
                </c:pt>
                <c:pt idx="1026">
                  <c:v>0.39500000000000002</c:v>
                </c:pt>
                <c:pt idx="1027">
                  <c:v>0.41899999999999998</c:v>
                </c:pt>
                <c:pt idx="1028">
                  <c:v>0.45600000000000002</c:v>
                </c:pt>
                <c:pt idx="1029">
                  <c:v>0.45100000000000001</c:v>
                </c:pt>
                <c:pt idx="1030">
                  <c:v>0.504</c:v>
                </c:pt>
                <c:pt idx="1031">
                  <c:v>0.432</c:v>
                </c:pt>
                <c:pt idx="1032">
                  <c:v>0.435</c:v>
                </c:pt>
                <c:pt idx="1033">
                  <c:v>0.41199999999999998</c:v>
                </c:pt>
                <c:pt idx="1034">
                  <c:v>0.41199999999999998</c:v>
                </c:pt>
                <c:pt idx="1035">
                  <c:v>0.45600000000000002</c:v>
                </c:pt>
                <c:pt idx="1036">
                  <c:v>0.56699999999999995</c:v>
                </c:pt>
                <c:pt idx="1037">
                  <c:v>0.40300000000000002</c:v>
                </c:pt>
                <c:pt idx="1038">
                  <c:v>0.4</c:v>
                </c:pt>
                <c:pt idx="1039">
                  <c:v>0.432</c:v>
                </c:pt>
                <c:pt idx="1040">
                  <c:v>0.4</c:v>
                </c:pt>
                <c:pt idx="1041">
                  <c:v>0.432</c:v>
                </c:pt>
                <c:pt idx="1042">
                  <c:v>0.52800000000000002</c:v>
                </c:pt>
                <c:pt idx="1043">
                  <c:v>0.435</c:v>
                </c:pt>
                <c:pt idx="1044">
                  <c:v>0.44400000000000001</c:v>
                </c:pt>
                <c:pt idx="1045">
                  <c:v>0.439</c:v>
                </c:pt>
                <c:pt idx="1046">
                  <c:v>0.45600000000000002</c:v>
                </c:pt>
                <c:pt idx="1047">
                  <c:v>0.435</c:v>
                </c:pt>
                <c:pt idx="1048">
                  <c:v>0.41499999999999998</c:v>
                </c:pt>
                <c:pt idx="1049">
                  <c:v>0.56299999999999994</c:v>
                </c:pt>
                <c:pt idx="1050">
                  <c:v>0.495</c:v>
                </c:pt>
                <c:pt idx="1051">
                  <c:v>0.47499999999999998</c:v>
                </c:pt>
                <c:pt idx="1052">
                  <c:v>0.49199999999999999</c:v>
                </c:pt>
                <c:pt idx="1053">
                  <c:v>0.47499999999999998</c:v>
                </c:pt>
                <c:pt idx="1054">
                  <c:v>0.52800000000000002</c:v>
                </c:pt>
                <c:pt idx="1055">
                  <c:v>0.58699999999999997</c:v>
                </c:pt>
                <c:pt idx="1056">
                  <c:v>0.58399999999999996</c:v>
                </c:pt>
                <c:pt idx="1057">
                  <c:v>0.50700000000000001</c:v>
                </c:pt>
                <c:pt idx="1058">
                  <c:v>0.53200000000000003</c:v>
                </c:pt>
                <c:pt idx="1059">
                  <c:v>0.51200000000000001</c:v>
                </c:pt>
                <c:pt idx="1060">
                  <c:v>0.46800000000000003</c:v>
                </c:pt>
                <c:pt idx="1061">
                  <c:v>0.624</c:v>
                </c:pt>
                <c:pt idx="1062">
                  <c:v>0.58799999999999997</c:v>
                </c:pt>
                <c:pt idx="1063">
                  <c:v>0.5</c:v>
                </c:pt>
                <c:pt idx="1064">
                  <c:v>0.46300000000000002</c:v>
                </c:pt>
                <c:pt idx="1065">
                  <c:v>0.53100000000000003</c:v>
                </c:pt>
                <c:pt idx="1066">
                  <c:v>0.45900000000000002</c:v>
                </c:pt>
                <c:pt idx="1067">
                  <c:v>0.60799999999999998</c:v>
                </c:pt>
                <c:pt idx="1068">
                  <c:v>0.50700000000000001</c:v>
                </c:pt>
                <c:pt idx="1069">
                  <c:v>0.50700000000000001</c:v>
                </c:pt>
                <c:pt idx="1070">
                  <c:v>0.54300000000000004</c:v>
                </c:pt>
                <c:pt idx="1071">
                  <c:v>0.47099999999999997</c:v>
                </c:pt>
                <c:pt idx="1072">
                  <c:v>0.48299999999999998</c:v>
                </c:pt>
                <c:pt idx="1073">
                  <c:v>0.50800000000000001</c:v>
                </c:pt>
                <c:pt idx="1074">
                  <c:v>0.623</c:v>
                </c:pt>
                <c:pt idx="1075">
                  <c:v>0.53100000000000003</c:v>
                </c:pt>
                <c:pt idx="1076">
                  <c:v>0.47199999999999998</c:v>
                </c:pt>
                <c:pt idx="1077">
                  <c:v>0.45500000000000002</c:v>
                </c:pt>
                <c:pt idx="1078">
                  <c:v>0.51900000000000002</c:v>
                </c:pt>
                <c:pt idx="1079">
                  <c:v>0.54</c:v>
                </c:pt>
                <c:pt idx="1080">
                  <c:v>0.56699999999999995</c:v>
                </c:pt>
                <c:pt idx="1081">
                  <c:v>0.623</c:v>
                </c:pt>
                <c:pt idx="1082">
                  <c:v>0.54800000000000004</c:v>
                </c:pt>
                <c:pt idx="1083">
                  <c:v>0.54400000000000004</c:v>
                </c:pt>
                <c:pt idx="1084">
                  <c:v>0.51900000000000002</c:v>
                </c:pt>
                <c:pt idx="1085">
                  <c:v>0.47499999999999998</c:v>
                </c:pt>
                <c:pt idx="1086">
                  <c:v>0.48299999999999998</c:v>
                </c:pt>
                <c:pt idx="1087">
                  <c:v>0.71099999999999997</c:v>
                </c:pt>
                <c:pt idx="1088">
                  <c:v>0.496</c:v>
                </c:pt>
                <c:pt idx="1089">
                  <c:v>0.47199999999999998</c:v>
                </c:pt>
                <c:pt idx="1090">
                  <c:v>0.504</c:v>
                </c:pt>
                <c:pt idx="1091">
                  <c:v>0.54300000000000004</c:v>
                </c:pt>
                <c:pt idx="1092">
                  <c:v>0.62</c:v>
                </c:pt>
                <c:pt idx="1093">
                  <c:v>0.53600000000000003</c:v>
                </c:pt>
                <c:pt idx="1094">
                  <c:v>0.59099999999999997</c:v>
                </c:pt>
                <c:pt idx="1095">
                  <c:v>0.54300000000000004</c:v>
                </c:pt>
                <c:pt idx="1096">
                  <c:v>0.54800000000000004</c:v>
                </c:pt>
                <c:pt idx="1097">
                  <c:v>0.54300000000000004</c:v>
                </c:pt>
                <c:pt idx="1098">
                  <c:v>0.64800000000000002</c:v>
                </c:pt>
                <c:pt idx="1099">
                  <c:v>0.60299999999999998</c:v>
                </c:pt>
                <c:pt idx="1100">
                  <c:v>0.443</c:v>
                </c:pt>
                <c:pt idx="1101">
                  <c:v>0.48299999999999998</c:v>
                </c:pt>
                <c:pt idx="1102">
                  <c:v>0.5</c:v>
                </c:pt>
                <c:pt idx="1103">
                  <c:v>0.54300000000000004</c:v>
                </c:pt>
                <c:pt idx="1104">
                  <c:v>0.51900000000000002</c:v>
                </c:pt>
                <c:pt idx="1105">
                  <c:v>0.72</c:v>
                </c:pt>
                <c:pt idx="1106">
                  <c:v>0.54400000000000004</c:v>
                </c:pt>
                <c:pt idx="1107">
                  <c:v>0.57899999999999996</c:v>
                </c:pt>
                <c:pt idx="1108">
                  <c:v>0.53100000000000003</c:v>
                </c:pt>
                <c:pt idx="1109">
                  <c:v>0.54</c:v>
                </c:pt>
                <c:pt idx="1110">
                  <c:v>0.48299999999999998</c:v>
                </c:pt>
                <c:pt idx="1111">
                  <c:v>0.65600000000000003</c:v>
                </c:pt>
                <c:pt idx="1112">
                  <c:v>0.59599999999999997</c:v>
                </c:pt>
                <c:pt idx="1113">
                  <c:v>0.48399999999999999</c:v>
                </c:pt>
                <c:pt idx="1114">
                  <c:v>0.54400000000000004</c:v>
                </c:pt>
                <c:pt idx="1115">
                  <c:v>0.495</c:v>
                </c:pt>
                <c:pt idx="1116">
                  <c:v>0.54</c:v>
                </c:pt>
                <c:pt idx="1117">
                  <c:v>0.59199999999999997</c:v>
                </c:pt>
                <c:pt idx="1118">
                  <c:v>0.56399999999999995</c:v>
                </c:pt>
                <c:pt idx="1119">
                  <c:v>0.58699999999999997</c:v>
                </c:pt>
                <c:pt idx="1120">
                  <c:v>0.54300000000000004</c:v>
                </c:pt>
                <c:pt idx="1121">
                  <c:v>0.48399999999999999</c:v>
                </c:pt>
                <c:pt idx="1122">
                  <c:v>0.52800000000000002</c:v>
                </c:pt>
                <c:pt idx="1123">
                  <c:v>0.53900000000000003</c:v>
                </c:pt>
                <c:pt idx="1124">
                  <c:v>0.48699999999999999</c:v>
                </c:pt>
                <c:pt idx="1125">
                  <c:v>0.748</c:v>
                </c:pt>
                <c:pt idx="1126">
                  <c:v>0.54800000000000004</c:v>
                </c:pt>
                <c:pt idx="1127">
                  <c:v>0.52800000000000002</c:v>
                </c:pt>
                <c:pt idx="1128">
                  <c:v>0.56299999999999994</c:v>
                </c:pt>
                <c:pt idx="1129">
                  <c:v>0.51600000000000001</c:v>
                </c:pt>
                <c:pt idx="1130">
                  <c:v>0.51500000000000001</c:v>
                </c:pt>
                <c:pt idx="1131">
                  <c:v>0.6</c:v>
                </c:pt>
                <c:pt idx="1132">
                  <c:v>0.63500000000000001</c:v>
                </c:pt>
                <c:pt idx="1133">
                  <c:v>0.45500000000000002</c:v>
                </c:pt>
                <c:pt idx="1134">
                  <c:v>0.54</c:v>
                </c:pt>
                <c:pt idx="1135">
                  <c:v>0.54800000000000004</c:v>
                </c:pt>
                <c:pt idx="1136">
                  <c:v>0.54</c:v>
                </c:pt>
                <c:pt idx="1137">
                  <c:v>0.55200000000000005</c:v>
                </c:pt>
                <c:pt idx="1138">
                  <c:v>0.6</c:v>
                </c:pt>
                <c:pt idx="1139">
                  <c:v>0.64800000000000002</c:v>
                </c:pt>
                <c:pt idx="1140">
                  <c:v>0.53900000000000003</c:v>
                </c:pt>
                <c:pt idx="1141">
                  <c:v>0.54300000000000004</c:v>
                </c:pt>
                <c:pt idx="1142">
                  <c:v>0.56299999999999994</c:v>
                </c:pt>
                <c:pt idx="1143">
                  <c:v>0.53600000000000003</c:v>
                </c:pt>
                <c:pt idx="1144">
                  <c:v>0.59099999999999997</c:v>
                </c:pt>
                <c:pt idx="1145">
                  <c:v>0.66300000000000003</c:v>
                </c:pt>
                <c:pt idx="1146">
                  <c:v>0.54800000000000004</c:v>
                </c:pt>
                <c:pt idx="1147">
                  <c:v>0.57999999999999996</c:v>
                </c:pt>
                <c:pt idx="1148">
                  <c:v>0.55600000000000005</c:v>
                </c:pt>
                <c:pt idx="1149">
                  <c:v>0.69899999999999995</c:v>
                </c:pt>
                <c:pt idx="1150">
                  <c:v>0.60799999999999998</c:v>
                </c:pt>
                <c:pt idx="1151">
                  <c:v>0.56699999999999995</c:v>
                </c:pt>
                <c:pt idx="1152">
                  <c:v>0.504</c:v>
                </c:pt>
                <c:pt idx="1153">
                  <c:v>0.54800000000000004</c:v>
                </c:pt>
                <c:pt idx="1154">
                  <c:v>0.53500000000000003</c:v>
                </c:pt>
                <c:pt idx="1155">
                  <c:v>0.72</c:v>
                </c:pt>
                <c:pt idx="1156">
                  <c:v>0.54800000000000004</c:v>
                </c:pt>
                <c:pt idx="1157">
                  <c:v>0.5</c:v>
                </c:pt>
                <c:pt idx="1158">
                  <c:v>0.53900000000000003</c:v>
                </c:pt>
                <c:pt idx="1159">
                  <c:v>0.50700000000000001</c:v>
                </c:pt>
                <c:pt idx="1160">
                  <c:v>0.54800000000000004</c:v>
                </c:pt>
                <c:pt idx="1161">
                  <c:v>0.55500000000000005</c:v>
                </c:pt>
                <c:pt idx="1162">
                  <c:v>0.69199999999999995</c:v>
                </c:pt>
                <c:pt idx="1163">
                  <c:v>0.59599999999999997</c:v>
                </c:pt>
                <c:pt idx="1164">
                  <c:v>0.57599999999999996</c:v>
                </c:pt>
                <c:pt idx="1165">
                  <c:v>0.56000000000000005</c:v>
                </c:pt>
                <c:pt idx="1166">
                  <c:v>0.59599999999999997</c:v>
                </c:pt>
                <c:pt idx="1167">
                  <c:v>0.53500000000000003</c:v>
                </c:pt>
                <c:pt idx="1168">
                  <c:v>0.59099999999999997</c:v>
                </c:pt>
                <c:pt idx="1169">
                  <c:v>0.56000000000000005</c:v>
                </c:pt>
                <c:pt idx="1170">
                  <c:v>0.504</c:v>
                </c:pt>
                <c:pt idx="1171">
                  <c:v>0.48</c:v>
                </c:pt>
                <c:pt idx="1172">
                  <c:v>0.495</c:v>
                </c:pt>
                <c:pt idx="1173">
                  <c:v>0.55900000000000005</c:v>
                </c:pt>
                <c:pt idx="1174">
                  <c:v>0.60299999999999998</c:v>
                </c:pt>
                <c:pt idx="1175">
                  <c:v>0.51200000000000001</c:v>
                </c:pt>
                <c:pt idx="1176">
                  <c:v>0.504</c:v>
                </c:pt>
                <c:pt idx="1177">
                  <c:v>0.51900000000000002</c:v>
                </c:pt>
                <c:pt idx="1178">
                  <c:v>0.52400000000000002</c:v>
                </c:pt>
                <c:pt idx="1179">
                  <c:v>0.68</c:v>
                </c:pt>
                <c:pt idx="1180">
                  <c:v>0.47499999999999998</c:v>
                </c:pt>
                <c:pt idx="1181">
                  <c:v>0.5</c:v>
                </c:pt>
                <c:pt idx="1182">
                  <c:v>0.51900000000000002</c:v>
                </c:pt>
                <c:pt idx="1183">
                  <c:v>0.50800000000000001</c:v>
                </c:pt>
                <c:pt idx="1184">
                  <c:v>0.63900000000000001</c:v>
                </c:pt>
                <c:pt idx="1185">
                  <c:v>0.51900000000000002</c:v>
                </c:pt>
                <c:pt idx="1186">
                  <c:v>0.5</c:v>
                </c:pt>
                <c:pt idx="1187">
                  <c:v>0.51100000000000001</c:v>
                </c:pt>
                <c:pt idx="1188">
                  <c:v>0.50800000000000001</c:v>
                </c:pt>
                <c:pt idx="1189">
                  <c:v>0.61199999999999999</c:v>
                </c:pt>
                <c:pt idx="1190">
                  <c:v>0.60299999999999998</c:v>
                </c:pt>
                <c:pt idx="1191">
                  <c:v>0.50700000000000001</c:v>
                </c:pt>
                <c:pt idx="1192">
                  <c:v>0.504</c:v>
                </c:pt>
                <c:pt idx="1193">
                  <c:v>0.55200000000000005</c:v>
                </c:pt>
                <c:pt idx="1194">
                  <c:v>0.56699999999999995</c:v>
                </c:pt>
                <c:pt idx="1195">
                  <c:v>0.60399999999999998</c:v>
                </c:pt>
                <c:pt idx="1196">
                  <c:v>0.47499999999999998</c:v>
                </c:pt>
                <c:pt idx="1197">
                  <c:v>0.495</c:v>
                </c:pt>
                <c:pt idx="1198">
                  <c:v>0.53100000000000003</c:v>
                </c:pt>
                <c:pt idx="1199">
                  <c:v>0.5</c:v>
                </c:pt>
                <c:pt idx="1200">
                  <c:v>0.6</c:v>
                </c:pt>
                <c:pt idx="1201">
                  <c:v>0.57999999999999996</c:v>
                </c:pt>
                <c:pt idx="1202">
                  <c:v>0.504</c:v>
                </c:pt>
                <c:pt idx="1203">
                  <c:v>0.53600000000000003</c:v>
                </c:pt>
                <c:pt idx="1204">
                  <c:v>0.52800000000000002</c:v>
                </c:pt>
                <c:pt idx="1205">
                  <c:v>0.57199999999999995</c:v>
                </c:pt>
                <c:pt idx="1206">
                  <c:v>0.57199999999999995</c:v>
                </c:pt>
                <c:pt idx="1207">
                  <c:v>0.52700000000000002</c:v>
                </c:pt>
                <c:pt idx="1208">
                  <c:v>0.53500000000000003</c:v>
                </c:pt>
                <c:pt idx="1209">
                  <c:v>0.53600000000000003</c:v>
                </c:pt>
                <c:pt idx="1210">
                  <c:v>0.52400000000000002</c:v>
                </c:pt>
                <c:pt idx="1211">
                  <c:v>0.69899999999999995</c:v>
                </c:pt>
                <c:pt idx="1212">
                  <c:v>0.50700000000000001</c:v>
                </c:pt>
                <c:pt idx="1213">
                  <c:v>0.55200000000000005</c:v>
                </c:pt>
                <c:pt idx="1214">
                  <c:v>0.54800000000000004</c:v>
                </c:pt>
                <c:pt idx="1215">
                  <c:v>0.93200000000000005</c:v>
                </c:pt>
                <c:pt idx="1216">
                  <c:v>0.71599999999999997</c:v>
                </c:pt>
                <c:pt idx="1217">
                  <c:v>0.46700000000000003</c:v>
                </c:pt>
                <c:pt idx="1218">
                  <c:v>0.46</c:v>
                </c:pt>
                <c:pt idx="1219">
                  <c:v>0.495</c:v>
                </c:pt>
                <c:pt idx="1220">
                  <c:v>0.53500000000000003</c:v>
                </c:pt>
                <c:pt idx="1221">
                  <c:v>0.59599999999999997</c:v>
                </c:pt>
                <c:pt idx="1222">
                  <c:v>0.63100000000000001</c:v>
                </c:pt>
                <c:pt idx="1223">
                  <c:v>0.53100000000000003</c:v>
                </c:pt>
                <c:pt idx="1224">
                  <c:v>0.51600000000000001</c:v>
                </c:pt>
                <c:pt idx="1225">
                  <c:v>0.53900000000000003</c:v>
                </c:pt>
                <c:pt idx="1226">
                  <c:v>0.54300000000000004</c:v>
                </c:pt>
                <c:pt idx="1227">
                  <c:v>0.67100000000000004</c:v>
                </c:pt>
                <c:pt idx="1228">
                  <c:v>0.55200000000000005</c:v>
                </c:pt>
                <c:pt idx="1229">
                  <c:v>0.54800000000000004</c:v>
                </c:pt>
                <c:pt idx="1230">
                  <c:v>0.56399999999999995</c:v>
                </c:pt>
                <c:pt idx="1231">
                  <c:v>0.504</c:v>
                </c:pt>
                <c:pt idx="1232">
                  <c:v>0.54800000000000004</c:v>
                </c:pt>
                <c:pt idx="1233">
                  <c:v>0.65900000000000003</c:v>
                </c:pt>
                <c:pt idx="1234">
                  <c:v>0.52800000000000002</c:v>
                </c:pt>
                <c:pt idx="1235">
                  <c:v>0.49199999999999999</c:v>
                </c:pt>
                <c:pt idx="1236">
                  <c:v>0.5</c:v>
                </c:pt>
                <c:pt idx="1237">
                  <c:v>0.50800000000000001</c:v>
                </c:pt>
                <c:pt idx="1238">
                  <c:v>0.55500000000000005</c:v>
                </c:pt>
                <c:pt idx="1239">
                  <c:v>0.68300000000000005</c:v>
                </c:pt>
                <c:pt idx="1240">
                  <c:v>0.57999999999999996</c:v>
                </c:pt>
                <c:pt idx="1241">
                  <c:v>0.51100000000000001</c:v>
                </c:pt>
                <c:pt idx="1242">
                  <c:v>0.55200000000000005</c:v>
                </c:pt>
                <c:pt idx="1243">
                  <c:v>0.51900000000000002</c:v>
                </c:pt>
                <c:pt idx="1244">
                  <c:v>0.54</c:v>
                </c:pt>
                <c:pt idx="1245">
                  <c:v>0.64800000000000002</c:v>
                </c:pt>
                <c:pt idx="1246">
                  <c:v>0.58299999999999996</c:v>
                </c:pt>
                <c:pt idx="1247">
                  <c:v>0.50800000000000001</c:v>
                </c:pt>
                <c:pt idx="1248">
                  <c:v>0.495</c:v>
                </c:pt>
                <c:pt idx="1249">
                  <c:v>0.50700000000000001</c:v>
                </c:pt>
                <c:pt idx="1250">
                  <c:v>0.56399999999999995</c:v>
                </c:pt>
                <c:pt idx="1251">
                  <c:v>0.68300000000000005</c:v>
                </c:pt>
                <c:pt idx="1252">
                  <c:v>0.6</c:v>
                </c:pt>
                <c:pt idx="1253">
                  <c:v>0.54800000000000004</c:v>
                </c:pt>
                <c:pt idx="1254">
                  <c:v>0.54300000000000004</c:v>
                </c:pt>
                <c:pt idx="1255">
                  <c:v>0.53900000000000003</c:v>
                </c:pt>
                <c:pt idx="1256">
                  <c:v>0.52700000000000002</c:v>
                </c:pt>
                <c:pt idx="1257">
                  <c:v>0.72699999999999998</c:v>
                </c:pt>
                <c:pt idx="1258">
                  <c:v>0.51100000000000001</c:v>
                </c:pt>
                <c:pt idx="1259">
                  <c:v>0.52400000000000002</c:v>
                </c:pt>
                <c:pt idx="1260">
                  <c:v>0.56399999999999995</c:v>
                </c:pt>
                <c:pt idx="1261">
                  <c:v>0.50700000000000001</c:v>
                </c:pt>
                <c:pt idx="1262">
                  <c:v>0.69599999999999995</c:v>
                </c:pt>
                <c:pt idx="1263">
                  <c:v>0.627</c:v>
                </c:pt>
                <c:pt idx="1264">
                  <c:v>0.57499999999999996</c:v>
                </c:pt>
                <c:pt idx="1265">
                  <c:v>0.52800000000000002</c:v>
                </c:pt>
                <c:pt idx="1266">
                  <c:v>0.51100000000000001</c:v>
                </c:pt>
                <c:pt idx="1267">
                  <c:v>0.55500000000000005</c:v>
                </c:pt>
                <c:pt idx="1268">
                  <c:v>0.74399999999999999</c:v>
                </c:pt>
                <c:pt idx="1269">
                  <c:v>0.50700000000000001</c:v>
                </c:pt>
                <c:pt idx="1270">
                  <c:v>0.54800000000000004</c:v>
                </c:pt>
                <c:pt idx="1271">
                  <c:v>0.52800000000000002</c:v>
                </c:pt>
                <c:pt idx="1272">
                  <c:v>0.57999999999999996</c:v>
                </c:pt>
                <c:pt idx="1273">
                  <c:v>0.71599999999999997</c:v>
                </c:pt>
                <c:pt idx="1274">
                  <c:v>0.6</c:v>
                </c:pt>
                <c:pt idx="1275">
                  <c:v>0.56000000000000005</c:v>
                </c:pt>
                <c:pt idx="1276">
                  <c:v>0.55200000000000005</c:v>
                </c:pt>
                <c:pt idx="1277">
                  <c:v>0.54300000000000004</c:v>
                </c:pt>
                <c:pt idx="1278">
                  <c:v>0.54300000000000004</c:v>
                </c:pt>
                <c:pt idx="1279">
                  <c:v>0.70399999999999996</c:v>
                </c:pt>
                <c:pt idx="1280">
                  <c:v>0.59599999999999997</c:v>
                </c:pt>
                <c:pt idx="1281">
                  <c:v>0.54800000000000004</c:v>
                </c:pt>
                <c:pt idx="1282">
                  <c:v>0.58399999999999996</c:v>
                </c:pt>
                <c:pt idx="1283">
                  <c:v>0.54800000000000004</c:v>
                </c:pt>
                <c:pt idx="1284">
                  <c:v>0.73499999999999999</c:v>
                </c:pt>
                <c:pt idx="1285">
                  <c:v>0.54300000000000004</c:v>
                </c:pt>
                <c:pt idx="1286">
                  <c:v>0.58399999999999996</c:v>
                </c:pt>
                <c:pt idx="1287">
                  <c:v>0.57599999999999996</c:v>
                </c:pt>
                <c:pt idx="1288">
                  <c:v>0.56699999999999995</c:v>
                </c:pt>
                <c:pt idx="1289">
                  <c:v>0.68300000000000005</c:v>
                </c:pt>
                <c:pt idx="1290">
                  <c:v>0.63600000000000001</c:v>
                </c:pt>
                <c:pt idx="1291">
                  <c:v>0.6</c:v>
                </c:pt>
                <c:pt idx="1292">
                  <c:v>0.58299999999999996</c:v>
                </c:pt>
                <c:pt idx="1293">
                  <c:v>0.56699999999999995</c:v>
                </c:pt>
                <c:pt idx="1294">
                  <c:v>0.68</c:v>
                </c:pt>
                <c:pt idx="1295">
                  <c:v>0.58399999999999996</c:v>
                </c:pt>
                <c:pt idx="1296">
                  <c:v>0.57999999999999996</c:v>
                </c:pt>
                <c:pt idx="1297">
                  <c:v>0.56699999999999995</c:v>
                </c:pt>
                <c:pt idx="1298">
                  <c:v>0.55600000000000005</c:v>
                </c:pt>
                <c:pt idx="1299">
                  <c:v>0.67200000000000004</c:v>
                </c:pt>
                <c:pt idx="1300">
                  <c:v>0.624</c:v>
                </c:pt>
                <c:pt idx="1301">
                  <c:v>0.54800000000000004</c:v>
                </c:pt>
                <c:pt idx="1302">
                  <c:v>0.54800000000000004</c:v>
                </c:pt>
                <c:pt idx="1303">
                  <c:v>0.57199999999999995</c:v>
                </c:pt>
                <c:pt idx="1304">
                  <c:v>0.78300000000000003</c:v>
                </c:pt>
                <c:pt idx="1305">
                  <c:v>0.57999999999999996</c:v>
                </c:pt>
                <c:pt idx="1306">
                  <c:v>0.56699999999999995</c:v>
                </c:pt>
                <c:pt idx="1307">
                  <c:v>0.59599999999999997</c:v>
                </c:pt>
                <c:pt idx="1308">
                  <c:v>0.76800000000000002</c:v>
                </c:pt>
                <c:pt idx="1309">
                  <c:v>0.56699999999999995</c:v>
                </c:pt>
                <c:pt idx="1310">
                  <c:v>0.56299999999999994</c:v>
                </c:pt>
                <c:pt idx="1311">
                  <c:v>0.55500000000000005</c:v>
                </c:pt>
                <c:pt idx="1312">
                  <c:v>0.755</c:v>
                </c:pt>
                <c:pt idx="1313">
                  <c:v>0.624</c:v>
                </c:pt>
                <c:pt idx="1314">
                  <c:v>0.55500000000000005</c:v>
                </c:pt>
                <c:pt idx="1315">
                  <c:v>0.57499999999999996</c:v>
                </c:pt>
                <c:pt idx="1316">
                  <c:v>0.55200000000000005</c:v>
                </c:pt>
                <c:pt idx="1317">
                  <c:v>0.66300000000000003</c:v>
                </c:pt>
                <c:pt idx="1318">
                  <c:v>0.7</c:v>
                </c:pt>
                <c:pt idx="1319">
                  <c:v>0.57199999999999995</c:v>
                </c:pt>
                <c:pt idx="1320">
                  <c:v>0.58699999999999997</c:v>
                </c:pt>
                <c:pt idx="1321">
                  <c:v>0.56299999999999994</c:v>
                </c:pt>
                <c:pt idx="1322">
                  <c:v>0.60299999999999998</c:v>
                </c:pt>
                <c:pt idx="1323">
                  <c:v>0.79100000000000004</c:v>
                </c:pt>
                <c:pt idx="1324">
                  <c:v>0.55600000000000005</c:v>
                </c:pt>
                <c:pt idx="1325">
                  <c:v>0.61099999999999999</c:v>
                </c:pt>
                <c:pt idx="1326">
                  <c:v>0.60799999999999998</c:v>
                </c:pt>
                <c:pt idx="1327">
                  <c:v>0.65600000000000003</c:v>
                </c:pt>
                <c:pt idx="1328">
                  <c:v>0.74</c:v>
                </c:pt>
                <c:pt idx="1329">
                  <c:v>0.56699999999999995</c:v>
                </c:pt>
                <c:pt idx="1330">
                  <c:v>0.6</c:v>
                </c:pt>
                <c:pt idx="1331">
                  <c:v>0.61499999999999999</c:v>
                </c:pt>
                <c:pt idx="1332">
                  <c:v>0.60399999999999998</c:v>
                </c:pt>
                <c:pt idx="1333">
                  <c:v>0.79200000000000004</c:v>
                </c:pt>
                <c:pt idx="1334">
                  <c:v>0.59899999999999998</c:v>
                </c:pt>
                <c:pt idx="1335">
                  <c:v>0.56299999999999994</c:v>
                </c:pt>
                <c:pt idx="1336">
                  <c:v>0.60799999999999998</c:v>
                </c:pt>
                <c:pt idx="1337">
                  <c:v>0.69599999999999995</c:v>
                </c:pt>
                <c:pt idx="1338">
                  <c:v>0.63500000000000001</c:v>
                </c:pt>
                <c:pt idx="1339">
                  <c:v>0.59899999999999998</c:v>
                </c:pt>
                <c:pt idx="1340">
                  <c:v>0.57599999999999996</c:v>
                </c:pt>
                <c:pt idx="1341">
                  <c:v>0.60399999999999998</c:v>
                </c:pt>
                <c:pt idx="1342">
                  <c:v>0.73199999999999998</c:v>
                </c:pt>
                <c:pt idx="1343">
                  <c:v>0.64400000000000002</c:v>
                </c:pt>
                <c:pt idx="1344">
                  <c:v>0.58699999999999997</c:v>
                </c:pt>
                <c:pt idx="1345">
                  <c:v>0.57199999999999995</c:v>
                </c:pt>
                <c:pt idx="1346">
                  <c:v>0.60299999999999998</c:v>
                </c:pt>
                <c:pt idx="1347">
                  <c:v>0.63900000000000001</c:v>
                </c:pt>
                <c:pt idx="1348">
                  <c:v>0.7</c:v>
                </c:pt>
                <c:pt idx="1349">
                  <c:v>0.6</c:v>
                </c:pt>
                <c:pt idx="1350">
                  <c:v>0.56699999999999995</c:v>
                </c:pt>
                <c:pt idx="1351">
                  <c:v>0.628</c:v>
                </c:pt>
                <c:pt idx="1352">
                  <c:v>0.62</c:v>
                </c:pt>
                <c:pt idx="1353">
                  <c:v>0.79600000000000004</c:v>
                </c:pt>
                <c:pt idx="1354">
                  <c:v>0.60799999999999998</c:v>
                </c:pt>
                <c:pt idx="1355">
                  <c:v>0.59099999999999997</c:v>
                </c:pt>
                <c:pt idx="1356">
                  <c:v>0.63500000000000001</c:v>
                </c:pt>
                <c:pt idx="1357">
                  <c:v>0.65900000000000003</c:v>
                </c:pt>
                <c:pt idx="1358">
                  <c:v>0.70799999999999996</c:v>
                </c:pt>
                <c:pt idx="1359">
                  <c:v>0.61499999999999999</c:v>
                </c:pt>
                <c:pt idx="1360">
                  <c:v>0.63200000000000001</c:v>
                </c:pt>
                <c:pt idx="1361">
                  <c:v>0.63500000000000001</c:v>
                </c:pt>
                <c:pt idx="1362">
                  <c:v>0.77500000000000002</c:v>
                </c:pt>
                <c:pt idx="1363">
                  <c:v>0.61499999999999999</c:v>
                </c:pt>
                <c:pt idx="1364">
                  <c:v>0.63900000000000001</c:v>
                </c:pt>
                <c:pt idx="1365">
                  <c:v>0.63900000000000001</c:v>
                </c:pt>
                <c:pt idx="1366">
                  <c:v>0.77900000000000003</c:v>
                </c:pt>
                <c:pt idx="1367">
                  <c:v>0.624</c:v>
                </c:pt>
                <c:pt idx="1368">
                  <c:v>0.61499999999999999</c:v>
                </c:pt>
                <c:pt idx="1369">
                  <c:v>0.63100000000000001</c:v>
                </c:pt>
                <c:pt idx="1370">
                  <c:v>0.624</c:v>
                </c:pt>
                <c:pt idx="1371">
                  <c:v>0.82299999999999995</c:v>
                </c:pt>
                <c:pt idx="1372">
                  <c:v>0.61899999999999999</c:v>
                </c:pt>
                <c:pt idx="1373">
                  <c:v>0.60299999999999998</c:v>
                </c:pt>
                <c:pt idx="1374">
                  <c:v>0.63200000000000001</c:v>
                </c:pt>
                <c:pt idx="1375">
                  <c:v>0.81499999999999995</c:v>
                </c:pt>
                <c:pt idx="1376">
                  <c:v>0.55600000000000005</c:v>
                </c:pt>
                <c:pt idx="1377">
                  <c:v>0.627</c:v>
                </c:pt>
                <c:pt idx="1378">
                  <c:v>0.56699999999999995</c:v>
                </c:pt>
                <c:pt idx="1379">
                  <c:v>0.63200000000000001</c:v>
                </c:pt>
                <c:pt idx="1380">
                  <c:v>0.84</c:v>
                </c:pt>
                <c:pt idx="1381">
                  <c:v>0.63100000000000001</c:v>
                </c:pt>
                <c:pt idx="1382">
                  <c:v>0.61499999999999999</c:v>
                </c:pt>
                <c:pt idx="1383">
                  <c:v>0.64400000000000002</c:v>
                </c:pt>
                <c:pt idx="1384">
                  <c:v>0.752</c:v>
                </c:pt>
                <c:pt idx="1385">
                  <c:v>0.61499999999999999</c:v>
                </c:pt>
                <c:pt idx="1386">
                  <c:v>0.63500000000000001</c:v>
                </c:pt>
                <c:pt idx="1387">
                  <c:v>0.628</c:v>
                </c:pt>
                <c:pt idx="1388">
                  <c:v>0.72</c:v>
                </c:pt>
                <c:pt idx="1389">
                  <c:v>0.78300000000000003</c:v>
                </c:pt>
                <c:pt idx="1390">
                  <c:v>0.59599999999999997</c:v>
                </c:pt>
                <c:pt idx="1391">
                  <c:v>0.63900000000000001</c:v>
                </c:pt>
                <c:pt idx="1392">
                  <c:v>0.627</c:v>
                </c:pt>
                <c:pt idx="1393">
                  <c:v>0.74</c:v>
                </c:pt>
                <c:pt idx="1394">
                  <c:v>0.70299999999999996</c:v>
                </c:pt>
                <c:pt idx="1395">
                  <c:v>0.63900000000000001</c:v>
                </c:pt>
                <c:pt idx="1396">
                  <c:v>0.66800000000000004</c:v>
                </c:pt>
                <c:pt idx="1397">
                  <c:v>0.70299999999999996</c:v>
                </c:pt>
                <c:pt idx="1398">
                  <c:v>0.78</c:v>
                </c:pt>
                <c:pt idx="1399">
                  <c:v>0.56000000000000005</c:v>
                </c:pt>
                <c:pt idx="1400">
                  <c:v>0.65600000000000003</c:v>
                </c:pt>
                <c:pt idx="1401">
                  <c:v>0.627</c:v>
                </c:pt>
                <c:pt idx="1402">
                  <c:v>0.61099999999999999</c:v>
                </c:pt>
                <c:pt idx="1403">
                  <c:v>0.83099999999999996</c:v>
                </c:pt>
                <c:pt idx="1404">
                  <c:v>0.62</c:v>
                </c:pt>
                <c:pt idx="1405">
                  <c:v>0.65500000000000003</c:v>
                </c:pt>
                <c:pt idx="1406">
                  <c:v>0.64300000000000002</c:v>
                </c:pt>
                <c:pt idx="1407">
                  <c:v>0.77200000000000002</c:v>
                </c:pt>
                <c:pt idx="1408">
                  <c:v>0.68700000000000006</c:v>
                </c:pt>
                <c:pt idx="1409">
                  <c:v>0.66</c:v>
                </c:pt>
                <c:pt idx="1410">
                  <c:v>0.65600000000000003</c:v>
                </c:pt>
                <c:pt idx="1411">
                  <c:v>0.67500000000000004</c:v>
                </c:pt>
                <c:pt idx="1412">
                  <c:v>0.74299999999999999</c:v>
                </c:pt>
                <c:pt idx="1413">
                  <c:v>0.61199999999999999</c:v>
                </c:pt>
                <c:pt idx="1414">
                  <c:v>0.67900000000000005</c:v>
                </c:pt>
                <c:pt idx="1415">
                  <c:v>0.67600000000000005</c:v>
                </c:pt>
                <c:pt idx="1416">
                  <c:v>0.58399999999999996</c:v>
                </c:pt>
                <c:pt idx="1417">
                  <c:v>0.78300000000000003</c:v>
                </c:pt>
                <c:pt idx="1418">
                  <c:v>0.66800000000000004</c:v>
                </c:pt>
                <c:pt idx="1419">
                  <c:v>0.67600000000000005</c:v>
                </c:pt>
                <c:pt idx="1420">
                  <c:v>0.65900000000000003</c:v>
                </c:pt>
                <c:pt idx="1421">
                  <c:v>0.67500000000000004</c:v>
                </c:pt>
                <c:pt idx="1422">
                  <c:v>0.81599999999999995</c:v>
                </c:pt>
                <c:pt idx="1423">
                  <c:v>0.67100000000000004</c:v>
                </c:pt>
                <c:pt idx="1424">
                  <c:v>0.67500000000000004</c:v>
                </c:pt>
                <c:pt idx="1425">
                  <c:v>0.76400000000000001</c:v>
                </c:pt>
                <c:pt idx="1426">
                  <c:v>0.752</c:v>
                </c:pt>
                <c:pt idx="1427">
                  <c:v>0.67200000000000004</c:v>
                </c:pt>
                <c:pt idx="1428">
                  <c:v>0.628</c:v>
                </c:pt>
                <c:pt idx="1429">
                  <c:v>0.72399999999999998</c:v>
                </c:pt>
                <c:pt idx="1430">
                  <c:v>0.72299999999999998</c:v>
                </c:pt>
                <c:pt idx="1431">
                  <c:v>0.63200000000000001</c:v>
                </c:pt>
                <c:pt idx="1432">
                  <c:v>0.62</c:v>
                </c:pt>
                <c:pt idx="1433">
                  <c:v>0.67900000000000005</c:v>
                </c:pt>
                <c:pt idx="1434">
                  <c:v>0.72299999999999998</c:v>
                </c:pt>
                <c:pt idx="1435">
                  <c:v>0.85499999999999998</c:v>
                </c:pt>
                <c:pt idx="1436">
                  <c:v>0.66400000000000003</c:v>
                </c:pt>
                <c:pt idx="1437">
                  <c:v>0.67600000000000005</c:v>
                </c:pt>
                <c:pt idx="1438">
                  <c:v>0.64800000000000002</c:v>
                </c:pt>
                <c:pt idx="1439">
                  <c:v>0.77200000000000002</c:v>
                </c:pt>
                <c:pt idx="1440">
                  <c:v>0.71099999999999997</c:v>
                </c:pt>
                <c:pt idx="1441">
                  <c:v>0.64800000000000002</c:v>
                </c:pt>
                <c:pt idx="1442">
                  <c:v>0.67500000000000004</c:v>
                </c:pt>
                <c:pt idx="1443">
                  <c:v>0.64700000000000002</c:v>
                </c:pt>
                <c:pt idx="1444">
                  <c:v>0.88700000000000001</c:v>
                </c:pt>
                <c:pt idx="1445">
                  <c:v>0.63900000000000001</c:v>
                </c:pt>
                <c:pt idx="1446">
                  <c:v>0.65600000000000003</c:v>
                </c:pt>
                <c:pt idx="1447">
                  <c:v>0.66800000000000004</c:v>
                </c:pt>
                <c:pt idx="1448">
                  <c:v>0.78400000000000003</c:v>
                </c:pt>
                <c:pt idx="1449">
                  <c:v>0.70699999999999996</c:v>
                </c:pt>
                <c:pt idx="1450">
                  <c:v>0.65900000000000003</c:v>
                </c:pt>
                <c:pt idx="1451">
                  <c:v>0.63200000000000001</c:v>
                </c:pt>
                <c:pt idx="1452">
                  <c:v>0.76400000000000001</c:v>
                </c:pt>
                <c:pt idx="1453">
                  <c:v>0.76800000000000002</c:v>
                </c:pt>
                <c:pt idx="1454">
                  <c:v>0.65100000000000002</c:v>
                </c:pt>
                <c:pt idx="1455">
                  <c:v>0.71099999999999997</c:v>
                </c:pt>
                <c:pt idx="1456">
                  <c:v>0.68700000000000006</c:v>
                </c:pt>
                <c:pt idx="1457">
                  <c:v>1.292</c:v>
                </c:pt>
                <c:pt idx="1458">
                  <c:v>0.751</c:v>
                </c:pt>
                <c:pt idx="1459">
                  <c:v>0.6</c:v>
                </c:pt>
                <c:pt idx="1460">
                  <c:v>0.68400000000000005</c:v>
                </c:pt>
                <c:pt idx="1461">
                  <c:v>0.65200000000000002</c:v>
                </c:pt>
                <c:pt idx="1462">
                  <c:v>0.90800000000000003</c:v>
                </c:pt>
                <c:pt idx="1463">
                  <c:v>0.65600000000000003</c:v>
                </c:pt>
                <c:pt idx="1464">
                  <c:v>0.68700000000000006</c:v>
                </c:pt>
                <c:pt idx="1465">
                  <c:v>0.66</c:v>
                </c:pt>
                <c:pt idx="1466">
                  <c:v>0.79900000000000004</c:v>
                </c:pt>
                <c:pt idx="1467">
                  <c:v>0.62</c:v>
                </c:pt>
                <c:pt idx="1468">
                  <c:v>0.67500000000000004</c:v>
                </c:pt>
                <c:pt idx="1469">
                  <c:v>0.71099999999999997</c:v>
                </c:pt>
                <c:pt idx="1470">
                  <c:v>0.74399999999999999</c:v>
                </c:pt>
                <c:pt idx="1471">
                  <c:v>0.86</c:v>
                </c:pt>
                <c:pt idx="1472">
                  <c:v>0.628</c:v>
                </c:pt>
                <c:pt idx="1473">
                  <c:v>0.69499999999999995</c:v>
                </c:pt>
                <c:pt idx="1474">
                  <c:v>0.69599999999999995</c:v>
                </c:pt>
                <c:pt idx="1475">
                  <c:v>0.81599999999999995</c:v>
                </c:pt>
                <c:pt idx="1476">
                  <c:v>0.65500000000000003</c:v>
                </c:pt>
                <c:pt idx="1477">
                  <c:v>0.7</c:v>
                </c:pt>
                <c:pt idx="1478">
                  <c:v>0.71199999999999997</c:v>
                </c:pt>
                <c:pt idx="1479">
                  <c:v>0.81499999999999995</c:v>
                </c:pt>
                <c:pt idx="1480">
                  <c:v>0.79900000000000004</c:v>
                </c:pt>
                <c:pt idx="1481">
                  <c:v>0.67100000000000004</c:v>
                </c:pt>
                <c:pt idx="1482">
                  <c:v>0.64700000000000002</c:v>
                </c:pt>
                <c:pt idx="1483">
                  <c:v>0.66800000000000004</c:v>
                </c:pt>
                <c:pt idx="1484">
                  <c:v>0.79200000000000004</c:v>
                </c:pt>
                <c:pt idx="1485">
                  <c:v>0.72399999999999998</c:v>
                </c:pt>
                <c:pt idx="1486">
                  <c:v>0.69199999999999995</c:v>
                </c:pt>
                <c:pt idx="1487">
                  <c:v>0.80700000000000005</c:v>
                </c:pt>
                <c:pt idx="1488">
                  <c:v>0.747</c:v>
                </c:pt>
                <c:pt idx="1489">
                  <c:v>0.95499999999999996</c:v>
                </c:pt>
                <c:pt idx="1490">
                  <c:v>0.8</c:v>
                </c:pt>
                <c:pt idx="1491">
                  <c:v>0.80700000000000005</c:v>
                </c:pt>
                <c:pt idx="1492">
                  <c:v>0.80400000000000005</c:v>
                </c:pt>
                <c:pt idx="1493">
                  <c:v>0.747</c:v>
                </c:pt>
                <c:pt idx="1494">
                  <c:v>1.0629999999999999</c:v>
                </c:pt>
                <c:pt idx="1495">
                  <c:v>0.75900000000000001</c:v>
                </c:pt>
                <c:pt idx="1496">
                  <c:v>0.84299999999999997</c:v>
                </c:pt>
                <c:pt idx="1497">
                  <c:v>0.82399999999999995</c:v>
                </c:pt>
                <c:pt idx="1498">
                  <c:v>0.92700000000000005</c:v>
                </c:pt>
                <c:pt idx="1499">
                  <c:v>0.90300000000000002</c:v>
                </c:pt>
                <c:pt idx="1500">
                  <c:v>0.75900000000000001</c:v>
                </c:pt>
                <c:pt idx="1501">
                  <c:v>0.81599999999999995</c:v>
                </c:pt>
                <c:pt idx="1502">
                  <c:v>0.83599999999999997</c:v>
                </c:pt>
                <c:pt idx="1503">
                  <c:v>1.0389999999999999</c:v>
                </c:pt>
                <c:pt idx="1504">
                  <c:v>0.79600000000000004</c:v>
                </c:pt>
                <c:pt idx="1505">
                  <c:v>0.80400000000000005</c:v>
                </c:pt>
                <c:pt idx="1506">
                  <c:v>0.79200000000000004</c:v>
                </c:pt>
                <c:pt idx="1507">
                  <c:v>0.92300000000000004</c:v>
                </c:pt>
                <c:pt idx="1508">
                  <c:v>0.78800000000000003</c:v>
                </c:pt>
                <c:pt idx="1509">
                  <c:v>0.83599999999999997</c:v>
                </c:pt>
                <c:pt idx="1510">
                  <c:v>0.92400000000000004</c:v>
                </c:pt>
                <c:pt idx="1511">
                  <c:v>0.89500000000000002</c:v>
                </c:pt>
                <c:pt idx="1512">
                  <c:v>0.74299999999999999</c:v>
                </c:pt>
                <c:pt idx="1513">
                  <c:v>0.79900000000000004</c:v>
                </c:pt>
                <c:pt idx="1514">
                  <c:v>0.79100000000000004</c:v>
                </c:pt>
                <c:pt idx="1515">
                  <c:v>0.79500000000000004</c:v>
                </c:pt>
                <c:pt idx="1516">
                  <c:v>1.0309999999999999</c:v>
                </c:pt>
                <c:pt idx="1517">
                  <c:v>0.80300000000000005</c:v>
                </c:pt>
                <c:pt idx="1518">
                  <c:v>0.80700000000000005</c:v>
                </c:pt>
                <c:pt idx="1519">
                  <c:v>0.82</c:v>
                </c:pt>
                <c:pt idx="1520">
                  <c:v>0.97499999999999998</c:v>
                </c:pt>
                <c:pt idx="1521">
                  <c:v>0.91600000000000004</c:v>
                </c:pt>
                <c:pt idx="1522">
                  <c:v>0.77500000000000002</c:v>
                </c:pt>
                <c:pt idx="1523">
                  <c:v>0.77500000000000002</c:v>
                </c:pt>
                <c:pt idx="1524">
                  <c:v>0.83099999999999996</c:v>
                </c:pt>
                <c:pt idx="1525">
                  <c:v>1.056</c:v>
                </c:pt>
                <c:pt idx="1526">
                  <c:v>0.82</c:v>
                </c:pt>
                <c:pt idx="1527">
                  <c:v>0.86</c:v>
                </c:pt>
                <c:pt idx="1528">
                  <c:v>0.78</c:v>
                </c:pt>
                <c:pt idx="1529">
                  <c:v>0.82699999999999996</c:v>
                </c:pt>
                <c:pt idx="1530">
                  <c:v>0.96699999999999997</c:v>
                </c:pt>
                <c:pt idx="1531">
                  <c:v>0.79200000000000004</c:v>
                </c:pt>
                <c:pt idx="1532">
                  <c:v>0.83599999999999997</c:v>
                </c:pt>
                <c:pt idx="1533">
                  <c:v>0.79900000000000004</c:v>
                </c:pt>
                <c:pt idx="1534">
                  <c:v>1.044</c:v>
                </c:pt>
                <c:pt idx="1535">
                  <c:v>0.8</c:v>
                </c:pt>
                <c:pt idx="1536">
                  <c:v>0.84299999999999997</c:v>
                </c:pt>
                <c:pt idx="1537">
                  <c:v>0.82799999999999996</c:v>
                </c:pt>
                <c:pt idx="1538">
                  <c:v>0.77600000000000002</c:v>
                </c:pt>
                <c:pt idx="1539">
                  <c:v>1.079</c:v>
                </c:pt>
                <c:pt idx="1540">
                  <c:v>0.76400000000000001</c:v>
                </c:pt>
                <c:pt idx="1541">
                  <c:v>0.80700000000000005</c:v>
                </c:pt>
                <c:pt idx="1542">
                  <c:v>0.80300000000000005</c:v>
                </c:pt>
                <c:pt idx="1543">
                  <c:v>0.78800000000000003</c:v>
                </c:pt>
                <c:pt idx="1544">
                  <c:v>1.083</c:v>
                </c:pt>
                <c:pt idx="1545">
                  <c:v>0.79900000000000004</c:v>
                </c:pt>
                <c:pt idx="1546">
                  <c:v>0.85899999999999999</c:v>
                </c:pt>
                <c:pt idx="1547">
                  <c:v>0.79200000000000004</c:v>
                </c:pt>
                <c:pt idx="1548">
                  <c:v>0.79600000000000004</c:v>
                </c:pt>
                <c:pt idx="1549">
                  <c:v>1.1319999999999999</c:v>
                </c:pt>
                <c:pt idx="1550">
                  <c:v>0.84699999999999998</c:v>
                </c:pt>
                <c:pt idx="1551">
                  <c:v>0.88400000000000001</c:v>
                </c:pt>
                <c:pt idx="1552">
                  <c:v>0.79900000000000004</c:v>
                </c:pt>
                <c:pt idx="1553">
                  <c:v>1.048</c:v>
                </c:pt>
                <c:pt idx="1554">
                  <c:v>0.82299999999999995</c:v>
                </c:pt>
                <c:pt idx="1555">
                  <c:v>0.84699999999999998</c:v>
                </c:pt>
                <c:pt idx="1556">
                  <c:v>0.84</c:v>
                </c:pt>
                <c:pt idx="1557">
                  <c:v>0.79900000000000004</c:v>
                </c:pt>
                <c:pt idx="1558">
                  <c:v>1.028</c:v>
                </c:pt>
                <c:pt idx="1559">
                  <c:v>0.74</c:v>
                </c:pt>
                <c:pt idx="1560">
                  <c:v>0.79900000000000004</c:v>
                </c:pt>
                <c:pt idx="1561">
                  <c:v>0.83599999999999997</c:v>
                </c:pt>
                <c:pt idx="1562">
                  <c:v>0.79600000000000004</c:v>
                </c:pt>
                <c:pt idx="1563">
                  <c:v>1.1080000000000001</c:v>
                </c:pt>
                <c:pt idx="1564">
                  <c:v>0.82299999999999995</c:v>
                </c:pt>
                <c:pt idx="1565">
                  <c:v>0.80700000000000005</c:v>
                </c:pt>
                <c:pt idx="1566">
                  <c:v>0.85499999999999998</c:v>
                </c:pt>
                <c:pt idx="1567">
                  <c:v>1.0629999999999999</c:v>
                </c:pt>
                <c:pt idx="1568">
                  <c:v>0.79600000000000004</c:v>
                </c:pt>
                <c:pt idx="1569">
                  <c:v>0.83599999999999997</c:v>
                </c:pt>
                <c:pt idx="1570">
                  <c:v>0.86299999999999999</c:v>
                </c:pt>
                <c:pt idx="1571">
                  <c:v>1.056</c:v>
                </c:pt>
                <c:pt idx="1572">
                  <c:v>0.74</c:v>
                </c:pt>
                <c:pt idx="1573">
                  <c:v>0.84699999999999998</c:v>
                </c:pt>
                <c:pt idx="1574">
                  <c:v>0.85499999999999998</c:v>
                </c:pt>
                <c:pt idx="1575">
                  <c:v>0.85199999999999998</c:v>
                </c:pt>
                <c:pt idx="1576">
                  <c:v>1.0029999999999999</c:v>
                </c:pt>
                <c:pt idx="1577">
                  <c:v>0.86399999999999999</c:v>
                </c:pt>
                <c:pt idx="1578">
                  <c:v>0.84699999999999998</c:v>
                </c:pt>
                <c:pt idx="1579">
                  <c:v>0.80700000000000005</c:v>
                </c:pt>
                <c:pt idx="1580">
                  <c:v>1.0069999999999999</c:v>
                </c:pt>
                <c:pt idx="1581">
                  <c:v>0.81599999999999995</c:v>
                </c:pt>
                <c:pt idx="1582">
                  <c:v>0.86699999999999999</c:v>
                </c:pt>
                <c:pt idx="1583">
                  <c:v>0.872</c:v>
                </c:pt>
                <c:pt idx="1584">
                  <c:v>1.056</c:v>
                </c:pt>
                <c:pt idx="1585">
                  <c:v>0.752</c:v>
                </c:pt>
                <c:pt idx="1586">
                  <c:v>0.80400000000000005</c:v>
                </c:pt>
                <c:pt idx="1587">
                  <c:v>0.88700000000000001</c:v>
                </c:pt>
                <c:pt idx="1588">
                  <c:v>0.83099999999999996</c:v>
                </c:pt>
                <c:pt idx="1589">
                  <c:v>1.0640000000000001</c:v>
                </c:pt>
                <c:pt idx="1590">
                  <c:v>0.85099999999999998</c:v>
                </c:pt>
                <c:pt idx="1591">
                  <c:v>0.89900000000000002</c:v>
                </c:pt>
                <c:pt idx="1592">
                  <c:v>0.82699999999999996</c:v>
                </c:pt>
                <c:pt idx="1593">
                  <c:v>0.95099999999999996</c:v>
                </c:pt>
                <c:pt idx="1594">
                  <c:v>0.81899999999999995</c:v>
                </c:pt>
                <c:pt idx="1595">
                  <c:v>0.81599999999999995</c:v>
                </c:pt>
                <c:pt idx="1596">
                  <c:v>0.872</c:v>
                </c:pt>
                <c:pt idx="1597">
                  <c:v>1.056</c:v>
                </c:pt>
                <c:pt idx="1598">
                  <c:v>0.92300000000000004</c:v>
                </c:pt>
                <c:pt idx="1599">
                  <c:v>0.82699999999999996</c:v>
                </c:pt>
                <c:pt idx="1600">
                  <c:v>0.85599999999999998</c:v>
                </c:pt>
                <c:pt idx="1601">
                  <c:v>0.81899999999999995</c:v>
                </c:pt>
                <c:pt idx="1602">
                  <c:v>1.048</c:v>
                </c:pt>
                <c:pt idx="1603">
                  <c:v>0.88400000000000001</c:v>
                </c:pt>
                <c:pt idx="1604">
                  <c:v>0.90300000000000002</c:v>
                </c:pt>
                <c:pt idx="1605">
                  <c:v>0.83599999999999997</c:v>
                </c:pt>
                <c:pt idx="1606">
                  <c:v>1.052</c:v>
                </c:pt>
                <c:pt idx="1607">
                  <c:v>0.91200000000000003</c:v>
                </c:pt>
                <c:pt idx="1608">
                  <c:v>0.86299999999999999</c:v>
                </c:pt>
                <c:pt idx="1609">
                  <c:v>0.90800000000000003</c:v>
                </c:pt>
                <c:pt idx="1610">
                  <c:v>0.93200000000000005</c:v>
                </c:pt>
                <c:pt idx="1611">
                  <c:v>0.97499999999999998</c:v>
                </c:pt>
                <c:pt idx="1612">
                  <c:v>0.81899999999999995</c:v>
                </c:pt>
                <c:pt idx="1613">
                  <c:v>0.90300000000000002</c:v>
                </c:pt>
                <c:pt idx="1614">
                  <c:v>0.89500000000000002</c:v>
                </c:pt>
                <c:pt idx="1615">
                  <c:v>0.84399999999999997</c:v>
                </c:pt>
                <c:pt idx="1616">
                  <c:v>1.0880000000000001</c:v>
                </c:pt>
                <c:pt idx="1617">
                  <c:v>0.92700000000000005</c:v>
                </c:pt>
                <c:pt idx="1618">
                  <c:v>0.875</c:v>
                </c:pt>
                <c:pt idx="1619">
                  <c:v>1.5</c:v>
                </c:pt>
                <c:pt idx="1620">
                  <c:v>1.127</c:v>
                </c:pt>
                <c:pt idx="1621">
                  <c:v>0.81599999999999995</c:v>
                </c:pt>
                <c:pt idx="1622">
                  <c:v>0.84699999999999998</c:v>
                </c:pt>
                <c:pt idx="1623">
                  <c:v>0.9</c:v>
                </c:pt>
                <c:pt idx="1624">
                  <c:v>1.071</c:v>
                </c:pt>
                <c:pt idx="1625">
                  <c:v>0.89200000000000002</c:v>
                </c:pt>
                <c:pt idx="1626">
                  <c:v>0.89500000000000002</c:v>
                </c:pt>
                <c:pt idx="1627">
                  <c:v>0.84699999999999998</c:v>
                </c:pt>
                <c:pt idx="1628">
                  <c:v>0.96</c:v>
                </c:pt>
                <c:pt idx="1629">
                  <c:v>1.08</c:v>
                </c:pt>
                <c:pt idx="1630">
                  <c:v>0.83599999999999997</c:v>
                </c:pt>
                <c:pt idx="1631">
                  <c:v>0.871</c:v>
                </c:pt>
                <c:pt idx="1632">
                  <c:v>0.90800000000000003</c:v>
                </c:pt>
                <c:pt idx="1633">
                  <c:v>1.0640000000000001</c:v>
                </c:pt>
                <c:pt idx="1634">
                  <c:v>0.89200000000000002</c:v>
                </c:pt>
                <c:pt idx="1635">
                  <c:v>0.86399999999999999</c:v>
                </c:pt>
                <c:pt idx="1636">
                  <c:v>0.91500000000000004</c:v>
                </c:pt>
                <c:pt idx="1637">
                  <c:v>0.90700000000000003</c:v>
                </c:pt>
                <c:pt idx="1638">
                  <c:v>1.071</c:v>
                </c:pt>
                <c:pt idx="1639">
                  <c:v>0.84399999999999997</c:v>
                </c:pt>
                <c:pt idx="1640">
                  <c:v>0.96</c:v>
                </c:pt>
                <c:pt idx="1641">
                  <c:v>0.86399999999999999</c:v>
                </c:pt>
                <c:pt idx="1642">
                  <c:v>1.1439999999999999</c:v>
                </c:pt>
                <c:pt idx="1643">
                  <c:v>0.88400000000000001</c:v>
                </c:pt>
                <c:pt idx="1644">
                  <c:v>0.88400000000000001</c:v>
                </c:pt>
                <c:pt idx="1645">
                  <c:v>1.008</c:v>
                </c:pt>
                <c:pt idx="1646">
                  <c:v>1.0309999999999999</c:v>
                </c:pt>
                <c:pt idx="1647">
                  <c:v>0.85899999999999999</c:v>
                </c:pt>
                <c:pt idx="1648">
                  <c:v>0.82399999999999995</c:v>
                </c:pt>
                <c:pt idx="1649">
                  <c:v>0.91900000000000004</c:v>
                </c:pt>
                <c:pt idx="1650">
                  <c:v>1.079</c:v>
                </c:pt>
                <c:pt idx="1651">
                  <c:v>0.98</c:v>
                </c:pt>
                <c:pt idx="1652">
                  <c:v>0.84399999999999997</c:v>
                </c:pt>
                <c:pt idx="1653">
                  <c:v>0.91500000000000004</c:v>
                </c:pt>
                <c:pt idx="1654">
                  <c:v>0.86299999999999999</c:v>
                </c:pt>
                <c:pt idx="1655">
                  <c:v>1.179</c:v>
                </c:pt>
                <c:pt idx="1656">
                  <c:v>0.91100000000000003</c:v>
                </c:pt>
                <c:pt idx="1657">
                  <c:v>0.94299999999999995</c:v>
                </c:pt>
                <c:pt idx="1658">
                  <c:v>0.95099999999999996</c:v>
                </c:pt>
                <c:pt idx="1659">
                  <c:v>1.147</c:v>
                </c:pt>
                <c:pt idx="1660">
                  <c:v>0.94799999999999995</c:v>
                </c:pt>
                <c:pt idx="1661">
                  <c:v>0.89500000000000002</c:v>
                </c:pt>
                <c:pt idx="1662">
                  <c:v>0.94</c:v>
                </c:pt>
                <c:pt idx="1663">
                  <c:v>1.1479999999999999</c:v>
                </c:pt>
                <c:pt idx="1664">
                  <c:v>0.89200000000000002</c:v>
                </c:pt>
                <c:pt idx="1665">
                  <c:v>0.88700000000000001</c:v>
                </c:pt>
                <c:pt idx="1666">
                  <c:v>1.0589999999999999</c:v>
                </c:pt>
                <c:pt idx="1667">
                  <c:v>1.0189999999999999</c:v>
                </c:pt>
                <c:pt idx="1668">
                  <c:v>0.91900000000000004</c:v>
                </c:pt>
                <c:pt idx="1669">
                  <c:v>0.92300000000000004</c:v>
                </c:pt>
                <c:pt idx="1670">
                  <c:v>0.96299999999999997</c:v>
                </c:pt>
                <c:pt idx="1671">
                  <c:v>1.1200000000000001</c:v>
                </c:pt>
                <c:pt idx="1672">
                  <c:v>0.86399999999999999</c:v>
                </c:pt>
                <c:pt idx="1673">
                  <c:v>0.97499999999999998</c:v>
                </c:pt>
                <c:pt idx="1674">
                  <c:v>0.93200000000000005</c:v>
                </c:pt>
                <c:pt idx="1675">
                  <c:v>1.091</c:v>
                </c:pt>
                <c:pt idx="1676">
                  <c:v>0.92800000000000005</c:v>
                </c:pt>
                <c:pt idx="1677">
                  <c:v>0.94299999999999995</c:v>
                </c:pt>
                <c:pt idx="1678">
                  <c:v>1.0589999999999999</c:v>
                </c:pt>
                <c:pt idx="1679">
                  <c:v>1.02</c:v>
                </c:pt>
                <c:pt idx="1680">
                  <c:v>0.85899999999999999</c:v>
                </c:pt>
                <c:pt idx="1681">
                  <c:v>0.98</c:v>
                </c:pt>
                <c:pt idx="1682">
                  <c:v>0.996</c:v>
                </c:pt>
                <c:pt idx="1683">
                  <c:v>0.996</c:v>
                </c:pt>
                <c:pt idx="1684">
                  <c:v>0.97599999999999998</c:v>
                </c:pt>
                <c:pt idx="1685">
                  <c:v>0.96799999999999997</c:v>
                </c:pt>
                <c:pt idx="1686">
                  <c:v>1.016</c:v>
                </c:pt>
                <c:pt idx="1687">
                  <c:v>1.0189999999999999</c:v>
                </c:pt>
                <c:pt idx="1688">
                  <c:v>0.89500000000000002</c:v>
                </c:pt>
                <c:pt idx="1689">
                  <c:v>0.96</c:v>
                </c:pt>
                <c:pt idx="1690">
                  <c:v>1.004</c:v>
                </c:pt>
                <c:pt idx="1691">
                  <c:v>1.0109999999999999</c:v>
                </c:pt>
                <c:pt idx="1692">
                  <c:v>0.96399999999999997</c:v>
                </c:pt>
                <c:pt idx="1693">
                  <c:v>0.96799999999999997</c:v>
                </c:pt>
                <c:pt idx="1694">
                  <c:v>1.155</c:v>
                </c:pt>
                <c:pt idx="1695">
                  <c:v>1.0189999999999999</c:v>
                </c:pt>
                <c:pt idx="1696">
                  <c:v>0.96699999999999997</c:v>
                </c:pt>
                <c:pt idx="1697">
                  <c:v>0.96399999999999997</c:v>
                </c:pt>
                <c:pt idx="1698">
                  <c:v>1.1080000000000001</c:v>
                </c:pt>
                <c:pt idx="1699">
                  <c:v>0.94699999999999995</c:v>
                </c:pt>
                <c:pt idx="1700">
                  <c:v>0.98</c:v>
                </c:pt>
                <c:pt idx="1701">
                  <c:v>1.016</c:v>
                </c:pt>
                <c:pt idx="1702">
                  <c:v>1.171</c:v>
                </c:pt>
                <c:pt idx="1703">
                  <c:v>0.84399999999999997</c:v>
                </c:pt>
                <c:pt idx="1704">
                  <c:v>0.88</c:v>
                </c:pt>
                <c:pt idx="1705">
                  <c:v>0.98799999999999999</c:v>
                </c:pt>
                <c:pt idx="1706">
                  <c:v>1.2</c:v>
                </c:pt>
                <c:pt idx="1707">
                  <c:v>0.93200000000000005</c:v>
                </c:pt>
                <c:pt idx="1708">
                  <c:v>0.98</c:v>
                </c:pt>
                <c:pt idx="1709">
                  <c:v>1.044</c:v>
                </c:pt>
                <c:pt idx="1710">
                  <c:v>1.044</c:v>
                </c:pt>
                <c:pt idx="1711">
                  <c:v>0.879</c:v>
                </c:pt>
                <c:pt idx="1712">
                  <c:v>0.86799999999999999</c:v>
                </c:pt>
                <c:pt idx="1713">
                  <c:v>0.92700000000000005</c:v>
                </c:pt>
                <c:pt idx="1714">
                  <c:v>1.107</c:v>
                </c:pt>
                <c:pt idx="1715">
                  <c:v>0.93200000000000005</c:v>
                </c:pt>
                <c:pt idx="1716">
                  <c:v>0.92700000000000005</c:v>
                </c:pt>
                <c:pt idx="1717">
                  <c:v>0.98799999999999999</c:v>
                </c:pt>
                <c:pt idx="1718">
                  <c:v>1.155</c:v>
                </c:pt>
                <c:pt idx="1719">
                  <c:v>1.0189999999999999</c:v>
                </c:pt>
                <c:pt idx="1720">
                  <c:v>0.96299999999999997</c:v>
                </c:pt>
                <c:pt idx="1721">
                  <c:v>1.016</c:v>
                </c:pt>
                <c:pt idx="1722">
                  <c:v>1.18</c:v>
                </c:pt>
                <c:pt idx="1723">
                  <c:v>0.91200000000000003</c:v>
                </c:pt>
                <c:pt idx="1724">
                  <c:v>0.98</c:v>
                </c:pt>
                <c:pt idx="1725">
                  <c:v>1.004</c:v>
                </c:pt>
                <c:pt idx="1726">
                  <c:v>1.127</c:v>
                </c:pt>
                <c:pt idx="1727">
                  <c:v>0.97099999999999997</c:v>
                </c:pt>
                <c:pt idx="1728">
                  <c:v>0.90300000000000002</c:v>
                </c:pt>
                <c:pt idx="1729">
                  <c:v>1.028</c:v>
                </c:pt>
                <c:pt idx="1730">
                  <c:v>1.1919999999999999</c:v>
                </c:pt>
                <c:pt idx="1731">
                  <c:v>0.92</c:v>
                </c:pt>
                <c:pt idx="1732">
                  <c:v>1.024</c:v>
                </c:pt>
                <c:pt idx="1733">
                  <c:v>0.98699999999999999</c:v>
                </c:pt>
                <c:pt idx="1734">
                  <c:v>1.224</c:v>
                </c:pt>
                <c:pt idx="1735">
                  <c:v>0.93600000000000005</c:v>
                </c:pt>
                <c:pt idx="1736">
                  <c:v>0.92300000000000004</c:v>
                </c:pt>
                <c:pt idx="1737">
                  <c:v>0.93200000000000005</c:v>
                </c:pt>
                <c:pt idx="1738">
                  <c:v>1.1719999999999999</c:v>
                </c:pt>
                <c:pt idx="1739">
                  <c:v>0.92700000000000005</c:v>
                </c:pt>
                <c:pt idx="1740">
                  <c:v>0.96299999999999997</c:v>
                </c:pt>
                <c:pt idx="1741">
                  <c:v>1.008</c:v>
                </c:pt>
                <c:pt idx="1742">
                  <c:v>1.1719999999999999</c:v>
                </c:pt>
                <c:pt idx="1743">
                  <c:v>0.94299999999999995</c:v>
                </c:pt>
                <c:pt idx="1744">
                  <c:v>1.008</c:v>
                </c:pt>
                <c:pt idx="1745">
                  <c:v>1.0309999999999999</c:v>
                </c:pt>
                <c:pt idx="1746">
                  <c:v>1.1240000000000001</c:v>
                </c:pt>
                <c:pt idx="1747">
                  <c:v>0.89600000000000002</c:v>
                </c:pt>
                <c:pt idx="1748">
                  <c:v>1.036</c:v>
                </c:pt>
                <c:pt idx="1749">
                  <c:v>1.0760000000000001</c:v>
                </c:pt>
                <c:pt idx="1750">
                  <c:v>1.147</c:v>
                </c:pt>
                <c:pt idx="1751">
                  <c:v>0.92300000000000004</c:v>
                </c:pt>
                <c:pt idx="1752">
                  <c:v>0.98</c:v>
                </c:pt>
                <c:pt idx="1753">
                  <c:v>0.98</c:v>
                </c:pt>
                <c:pt idx="1754">
                  <c:v>1.0669999999999999</c:v>
                </c:pt>
                <c:pt idx="1755">
                  <c:v>0.872</c:v>
                </c:pt>
                <c:pt idx="1756">
                  <c:v>1.4079999999999999</c:v>
                </c:pt>
                <c:pt idx="1757">
                  <c:v>1.0589999999999999</c:v>
                </c:pt>
                <c:pt idx="1758">
                  <c:v>0.81200000000000006</c:v>
                </c:pt>
                <c:pt idx="1759">
                  <c:v>0.80400000000000005</c:v>
                </c:pt>
                <c:pt idx="1760">
                  <c:v>0.92800000000000005</c:v>
                </c:pt>
                <c:pt idx="1761">
                  <c:v>0.97599999999999998</c:v>
                </c:pt>
                <c:pt idx="1762">
                  <c:v>0.86699999999999999</c:v>
                </c:pt>
                <c:pt idx="1763">
                  <c:v>0.85899999999999999</c:v>
                </c:pt>
                <c:pt idx="1764">
                  <c:v>1.147</c:v>
                </c:pt>
                <c:pt idx="1765">
                  <c:v>0.75600000000000001</c:v>
                </c:pt>
                <c:pt idx="1766">
                  <c:v>0.81599999999999995</c:v>
                </c:pt>
                <c:pt idx="1767">
                  <c:v>0.90800000000000003</c:v>
                </c:pt>
                <c:pt idx="1768">
                  <c:v>1.06</c:v>
                </c:pt>
                <c:pt idx="1769">
                  <c:v>0.83899999999999997</c:v>
                </c:pt>
                <c:pt idx="1770">
                  <c:v>0.875</c:v>
                </c:pt>
                <c:pt idx="1771">
                  <c:v>0.85099999999999998</c:v>
                </c:pt>
                <c:pt idx="1772">
                  <c:v>1.0760000000000001</c:v>
                </c:pt>
                <c:pt idx="1773">
                  <c:v>0.89500000000000002</c:v>
                </c:pt>
                <c:pt idx="1774">
                  <c:v>0.86399999999999999</c:v>
                </c:pt>
                <c:pt idx="1775">
                  <c:v>0.98799999999999999</c:v>
                </c:pt>
                <c:pt idx="1776">
                  <c:v>1.115</c:v>
                </c:pt>
                <c:pt idx="1777">
                  <c:v>0.97499999999999998</c:v>
                </c:pt>
                <c:pt idx="1778">
                  <c:v>1.0589999999999999</c:v>
                </c:pt>
                <c:pt idx="1779">
                  <c:v>0.88</c:v>
                </c:pt>
                <c:pt idx="1780">
                  <c:v>1.3069999999999999</c:v>
                </c:pt>
                <c:pt idx="1781">
                  <c:v>1</c:v>
                </c:pt>
                <c:pt idx="1782">
                  <c:v>1.0029999999999999</c:v>
                </c:pt>
                <c:pt idx="1783">
                  <c:v>1.236</c:v>
                </c:pt>
                <c:pt idx="1784">
                  <c:v>1.0429999999999999</c:v>
                </c:pt>
                <c:pt idx="1785">
                  <c:v>1.0349999999999999</c:v>
                </c:pt>
                <c:pt idx="1786">
                  <c:v>1.036</c:v>
                </c:pt>
                <c:pt idx="1787">
                  <c:v>1.256</c:v>
                </c:pt>
                <c:pt idx="1788">
                  <c:v>0.98699999999999999</c:v>
                </c:pt>
                <c:pt idx="1789">
                  <c:v>1.048</c:v>
                </c:pt>
                <c:pt idx="1790">
                  <c:v>1.1919999999999999</c:v>
                </c:pt>
                <c:pt idx="1791">
                  <c:v>1.0720000000000001</c:v>
                </c:pt>
                <c:pt idx="1792">
                  <c:v>1</c:v>
                </c:pt>
                <c:pt idx="1793">
                  <c:v>1.083</c:v>
                </c:pt>
                <c:pt idx="1794">
                  <c:v>1.175</c:v>
                </c:pt>
                <c:pt idx="1795">
                  <c:v>1.079</c:v>
                </c:pt>
                <c:pt idx="1796">
                  <c:v>1.0309999999999999</c:v>
                </c:pt>
                <c:pt idx="1797">
                  <c:v>1.0229999999999999</c:v>
                </c:pt>
                <c:pt idx="1798">
                  <c:v>1.18</c:v>
                </c:pt>
                <c:pt idx="1799">
                  <c:v>0.94299999999999995</c:v>
                </c:pt>
                <c:pt idx="1800">
                  <c:v>1.0029999999999999</c:v>
                </c:pt>
                <c:pt idx="1801">
                  <c:v>1.0589999999999999</c:v>
                </c:pt>
                <c:pt idx="1802">
                  <c:v>1.2150000000000001</c:v>
                </c:pt>
                <c:pt idx="1803">
                  <c:v>0.94399999999999995</c:v>
                </c:pt>
                <c:pt idx="1804">
                  <c:v>0.99099999999999999</c:v>
                </c:pt>
                <c:pt idx="1805">
                  <c:v>1.0640000000000001</c:v>
                </c:pt>
                <c:pt idx="1806">
                  <c:v>1.1599999999999999</c:v>
                </c:pt>
                <c:pt idx="1807">
                  <c:v>1.1439999999999999</c:v>
                </c:pt>
                <c:pt idx="1808">
                  <c:v>0.93200000000000005</c:v>
                </c:pt>
                <c:pt idx="1809">
                  <c:v>0.99099999999999999</c:v>
                </c:pt>
                <c:pt idx="1810">
                  <c:v>0.96399999999999997</c:v>
                </c:pt>
                <c:pt idx="1811">
                  <c:v>1.375</c:v>
                </c:pt>
                <c:pt idx="1812">
                  <c:v>0.98299999999999998</c:v>
                </c:pt>
                <c:pt idx="1813">
                  <c:v>0.97499999999999998</c:v>
                </c:pt>
                <c:pt idx="1814">
                  <c:v>1.024</c:v>
                </c:pt>
                <c:pt idx="1815">
                  <c:v>1.2310000000000001</c:v>
                </c:pt>
                <c:pt idx="1816">
                  <c:v>1.048</c:v>
                </c:pt>
                <c:pt idx="1817">
                  <c:v>1.048</c:v>
                </c:pt>
                <c:pt idx="1818">
                  <c:v>1.1870000000000001</c:v>
                </c:pt>
                <c:pt idx="1819">
                  <c:v>0.96299999999999997</c:v>
                </c:pt>
                <c:pt idx="1820">
                  <c:v>0.96799999999999997</c:v>
                </c:pt>
                <c:pt idx="1821">
                  <c:v>1.1679999999999999</c:v>
                </c:pt>
                <c:pt idx="1822">
                  <c:v>1.1990000000000001</c:v>
                </c:pt>
                <c:pt idx="1823">
                  <c:v>1.056</c:v>
                </c:pt>
                <c:pt idx="1824">
                  <c:v>1.0960000000000001</c:v>
                </c:pt>
                <c:pt idx="1825">
                  <c:v>1.248</c:v>
                </c:pt>
                <c:pt idx="1826">
                  <c:v>1.016</c:v>
                </c:pt>
                <c:pt idx="1827">
                  <c:v>0.98699999999999999</c:v>
                </c:pt>
                <c:pt idx="1828">
                  <c:v>1.1950000000000001</c:v>
                </c:pt>
                <c:pt idx="1829">
                  <c:v>1.1679999999999999</c:v>
                </c:pt>
                <c:pt idx="1830">
                  <c:v>1.0189999999999999</c:v>
                </c:pt>
                <c:pt idx="1831">
                  <c:v>1.0760000000000001</c:v>
                </c:pt>
                <c:pt idx="1832">
                  <c:v>1.2110000000000001</c:v>
                </c:pt>
                <c:pt idx="1833">
                  <c:v>1.079</c:v>
                </c:pt>
                <c:pt idx="1834">
                  <c:v>1.0109999999999999</c:v>
                </c:pt>
                <c:pt idx="1835">
                  <c:v>1.0840000000000001</c:v>
                </c:pt>
                <c:pt idx="1836">
                  <c:v>1.171</c:v>
                </c:pt>
                <c:pt idx="1837">
                  <c:v>1.079</c:v>
                </c:pt>
                <c:pt idx="1838">
                  <c:v>1.0189999999999999</c:v>
                </c:pt>
                <c:pt idx="1839">
                  <c:v>1.016</c:v>
                </c:pt>
                <c:pt idx="1840">
                  <c:v>1.135</c:v>
                </c:pt>
                <c:pt idx="1841">
                  <c:v>1.2070000000000001</c:v>
                </c:pt>
                <c:pt idx="1842">
                  <c:v>1.008</c:v>
                </c:pt>
                <c:pt idx="1843">
                  <c:v>1.087</c:v>
                </c:pt>
                <c:pt idx="1844">
                  <c:v>1.0760000000000001</c:v>
                </c:pt>
                <c:pt idx="1845">
                  <c:v>1.2589999999999999</c:v>
                </c:pt>
                <c:pt idx="1846">
                  <c:v>1.0189999999999999</c:v>
                </c:pt>
                <c:pt idx="1847">
                  <c:v>1.099</c:v>
                </c:pt>
                <c:pt idx="1848">
                  <c:v>1.208</c:v>
                </c:pt>
                <c:pt idx="1849">
                  <c:v>1.0429999999999999</c:v>
                </c:pt>
                <c:pt idx="1850">
                  <c:v>1.0509999999999999</c:v>
                </c:pt>
                <c:pt idx="1851">
                  <c:v>1.107</c:v>
                </c:pt>
                <c:pt idx="1852">
                  <c:v>1.2909999999999999</c:v>
                </c:pt>
                <c:pt idx="1853">
                  <c:v>1.048</c:v>
                </c:pt>
                <c:pt idx="1854">
                  <c:v>1.0389999999999999</c:v>
                </c:pt>
                <c:pt idx="1855">
                  <c:v>1.036</c:v>
                </c:pt>
                <c:pt idx="1856">
                  <c:v>1.2230000000000001</c:v>
                </c:pt>
                <c:pt idx="1857">
                  <c:v>1.028</c:v>
                </c:pt>
                <c:pt idx="1858">
                  <c:v>1.1120000000000001</c:v>
                </c:pt>
                <c:pt idx="1859">
                  <c:v>1.3069999999999999</c:v>
                </c:pt>
                <c:pt idx="1860">
                  <c:v>1</c:v>
                </c:pt>
                <c:pt idx="1861">
                  <c:v>1.0720000000000001</c:v>
                </c:pt>
                <c:pt idx="1862">
                  <c:v>1.0720000000000001</c:v>
                </c:pt>
                <c:pt idx="1863">
                  <c:v>1.2549999999999999</c:v>
                </c:pt>
                <c:pt idx="1864">
                  <c:v>1.0189999999999999</c:v>
                </c:pt>
                <c:pt idx="1865">
                  <c:v>1.135</c:v>
                </c:pt>
                <c:pt idx="1866">
                  <c:v>1.323</c:v>
                </c:pt>
                <c:pt idx="1867">
                  <c:v>1.1080000000000001</c:v>
                </c:pt>
                <c:pt idx="1868">
                  <c:v>1</c:v>
                </c:pt>
                <c:pt idx="1869">
                  <c:v>1.0589999999999999</c:v>
                </c:pt>
                <c:pt idx="1870">
                  <c:v>1.296</c:v>
                </c:pt>
                <c:pt idx="1871">
                  <c:v>0.92300000000000004</c:v>
                </c:pt>
                <c:pt idx="1872">
                  <c:v>1.127</c:v>
                </c:pt>
                <c:pt idx="1873">
                  <c:v>1.1830000000000001</c:v>
                </c:pt>
                <c:pt idx="1874">
                  <c:v>1.0720000000000001</c:v>
                </c:pt>
                <c:pt idx="1875">
                  <c:v>1.0589999999999999</c:v>
                </c:pt>
                <c:pt idx="1876">
                  <c:v>1.1319999999999999</c:v>
                </c:pt>
                <c:pt idx="1877">
                  <c:v>1.18</c:v>
                </c:pt>
                <c:pt idx="1878">
                  <c:v>1.079</c:v>
                </c:pt>
                <c:pt idx="1879">
                  <c:v>0.98299999999999998</c:v>
                </c:pt>
                <c:pt idx="1880">
                  <c:v>1.119</c:v>
                </c:pt>
                <c:pt idx="1881">
                  <c:v>1.248</c:v>
                </c:pt>
                <c:pt idx="1882">
                  <c:v>1.1319999999999999</c:v>
                </c:pt>
                <c:pt idx="1883">
                  <c:v>1.127</c:v>
                </c:pt>
                <c:pt idx="1884">
                  <c:v>1.111</c:v>
                </c:pt>
                <c:pt idx="1885">
                  <c:v>1.244</c:v>
                </c:pt>
                <c:pt idx="1886">
                  <c:v>0.96799999999999997</c:v>
                </c:pt>
                <c:pt idx="1887">
                  <c:v>1.056</c:v>
                </c:pt>
                <c:pt idx="1888">
                  <c:v>1.0880000000000001</c:v>
                </c:pt>
                <c:pt idx="1889">
                  <c:v>1.3069999999999999</c:v>
                </c:pt>
                <c:pt idx="1890">
                  <c:v>1.107</c:v>
                </c:pt>
                <c:pt idx="1891">
                  <c:v>1.1120000000000001</c:v>
                </c:pt>
                <c:pt idx="1892">
                  <c:v>1.3120000000000001</c:v>
                </c:pt>
                <c:pt idx="1893">
                  <c:v>1.004</c:v>
                </c:pt>
                <c:pt idx="1894">
                  <c:v>1.0149999999999999</c:v>
                </c:pt>
                <c:pt idx="1895">
                  <c:v>1.08</c:v>
                </c:pt>
                <c:pt idx="1896">
                  <c:v>1.2989999999999999</c:v>
                </c:pt>
                <c:pt idx="1897">
                  <c:v>1.099</c:v>
                </c:pt>
                <c:pt idx="1898">
                  <c:v>1.048</c:v>
                </c:pt>
                <c:pt idx="1899">
                  <c:v>1.3069999999999999</c:v>
                </c:pt>
                <c:pt idx="1900">
                  <c:v>1.087</c:v>
                </c:pt>
                <c:pt idx="1901">
                  <c:v>1.2110000000000001</c:v>
                </c:pt>
                <c:pt idx="1902">
                  <c:v>1.2789999999999999</c:v>
                </c:pt>
                <c:pt idx="1903">
                  <c:v>1.036</c:v>
                </c:pt>
                <c:pt idx="1904">
                  <c:v>1.0389999999999999</c:v>
                </c:pt>
                <c:pt idx="1905">
                  <c:v>1.367</c:v>
                </c:pt>
                <c:pt idx="1906">
                  <c:v>0.97199999999999998</c:v>
                </c:pt>
                <c:pt idx="1907">
                  <c:v>1.115</c:v>
                </c:pt>
                <c:pt idx="1908">
                  <c:v>1.0840000000000001</c:v>
                </c:pt>
                <c:pt idx="1909">
                  <c:v>1.339</c:v>
                </c:pt>
                <c:pt idx="1910">
                  <c:v>1.083</c:v>
                </c:pt>
                <c:pt idx="1911">
                  <c:v>1.1279999999999999</c:v>
                </c:pt>
                <c:pt idx="1912">
                  <c:v>1.2989999999999999</c:v>
                </c:pt>
                <c:pt idx="1913">
                  <c:v>1.091</c:v>
                </c:pt>
                <c:pt idx="1914">
                  <c:v>1.123</c:v>
                </c:pt>
                <c:pt idx="1915">
                  <c:v>1.0669999999999999</c:v>
                </c:pt>
                <c:pt idx="1916">
                  <c:v>1.256</c:v>
                </c:pt>
                <c:pt idx="1917">
                  <c:v>1.0389999999999999</c:v>
                </c:pt>
                <c:pt idx="1918">
                  <c:v>1.1599999999999999</c:v>
                </c:pt>
                <c:pt idx="1919">
                  <c:v>1.788</c:v>
                </c:pt>
                <c:pt idx="1920">
                  <c:v>1.3360000000000001</c:v>
                </c:pt>
                <c:pt idx="1921">
                  <c:v>1.0069999999999999</c:v>
                </c:pt>
                <c:pt idx="1922">
                  <c:v>1.155</c:v>
                </c:pt>
                <c:pt idx="1923">
                  <c:v>1.3109999999999999</c:v>
                </c:pt>
                <c:pt idx="1924">
                  <c:v>1.0589999999999999</c:v>
                </c:pt>
                <c:pt idx="1925">
                  <c:v>1.1120000000000001</c:v>
                </c:pt>
                <c:pt idx="1926">
                  <c:v>1.3440000000000001</c:v>
                </c:pt>
                <c:pt idx="1927">
                  <c:v>1.0920000000000001</c:v>
                </c:pt>
                <c:pt idx="1928">
                  <c:v>1.1080000000000001</c:v>
                </c:pt>
                <c:pt idx="1929">
                  <c:v>1.2989999999999999</c:v>
                </c:pt>
                <c:pt idx="1930">
                  <c:v>1.0309999999999999</c:v>
                </c:pt>
                <c:pt idx="1931">
                  <c:v>1.135</c:v>
                </c:pt>
                <c:pt idx="1932">
                  <c:v>1.012</c:v>
                </c:pt>
                <c:pt idx="1933">
                  <c:v>1.448</c:v>
                </c:pt>
                <c:pt idx="1934">
                  <c:v>1.139</c:v>
                </c:pt>
                <c:pt idx="1935">
                  <c:v>1.099</c:v>
                </c:pt>
                <c:pt idx="1936">
                  <c:v>1.3360000000000001</c:v>
                </c:pt>
                <c:pt idx="1937">
                  <c:v>1.091</c:v>
                </c:pt>
                <c:pt idx="1938">
                  <c:v>1.0349999999999999</c:v>
                </c:pt>
                <c:pt idx="1939">
                  <c:v>1.1919999999999999</c:v>
                </c:pt>
                <c:pt idx="1940">
                  <c:v>1.115</c:v>
                </c:pt>
                <c:pt idx="1941">
                  <c:v>1.071</c:v>
                </c:pt>
                <c:pt idx="1942">
                  <c:v>1.1439999999999999</c:v>
                </c:pt>
                <c:pt idx="1943">
                  <c:v>1.331</c:v>
                </c:pt>
                <c:pt idx="1944">
                  <c:v>0.996</c:v>
                </c:pt>
                <c:pt idx="1945">
                  <c:v>1.115</c:v>
                </c:pt>
                <c:pt idx="1946">
                  <c:v>1.0920000000000001</c:v>
                </c:pt>
                <c:pt idx="1947">
                  <c:v>1.3360000000000001</c:v>
                </c:pt>
                <c:pt idx="1948">
                  <c:v>0.99099999999999999</c:v>
                </c:pt>
                <c:pt idx="1949">
                  <c:v>1.1439999999999999</c:v>
                </c:pt>
                <c:pt idx="1950">
                  <c:v>1.1519999999999999</c:v>
                </c:pt>
                <c:pt idx="1951">
                  <c:v>1.4670000000000001</c:v>
                </c:pt>
                <c:pt idx="1952">
                  <c:v>1.06</c:v>
                </c:pt>
                <c:pt idx="1953">
                  <c:v>1.0840000000000001</c:v>
                </c:pt>
                <c:pt idx="1954">
                  <c:v>1.248</c:v>
                </c:pt>
                <c:pt idx="1955">
                  <c:v>1.1439999999999999</c:v>
                </c:pt>
                <c:pt idx="1956">
                  <c:v>1.147</c:v>
                </c:pt>
                <c:pt idx="1957">
                  <c:v>1.1439999999999999</c:v>
                </c:pt>
                <c:pt idx="1958">
                  <c:v>1.3360000000000001</c:v>
                </c:pt>
                <c:pt idx="1959">
                  <c:v>1.0720000000000001</c:v>
                </c:pt>
                <c:pt idx="1960">
                  <c:v>1.099</c:v>
                </c:pt>
                <c:pt idx="1961">
                  <c:v>1.284</c:v>
                </c:pt>
                <c:pt idx="1962">
                  <c:v>1.1000000000000001</c:v>
                </c:pt>
                <c:pt idx="1963">
                  <c:v>1.1519999999999999</c:v>
                </c:pt>
                <c:pt idx="1964">
                  <c:v>1.256</c:v>
                </c:pt>
                <c:pt idx="1965">
                  <c:v>1.4359999999999999</c:v>
                </c:pt>
                <c:pt idx="1966">
                  <c:v>1.099</c:v>
                </c:pt>
                <c:pt idx="1967">
                  <c:v>1.147</c:v>
                </c:pt>
                <c:pt idx="1968">
                  <c:v>1.323</c:v>
                </c:pt>
                <c:pt idx="1969">
                  <c:v>1.0389999999999999</c:v>
                </c:pt>
                <c:pt idx="1970">
                  <c:v>1.1439999999999999</c:v>
                </c:pt>
                <c:pt idx="1971">
                  <c:v>1.2629999999999999</c:v>
                </c:pt>
                <c:pt idx="1972">
                  <c:v>1.268</c:v>
                </c:pt>
                <c:pt idx="1973">
                  <c:v>1.135</c:v>
                </c:pt>
                <c:pt idx="1974">
                  <c:v>1.2829999999999999</c:v>
                </c:pt>
                <c:pt idx="1975">
                  <c:v>1.3839999999999999</c:v>
                </c:pt>
                <c:pt idx="1976">
                  <c:v>1.1000000000000001</c:v>
                </c:pt>
                <c:pt idx="1977">
                  <c:v>1.0029999999999999</c:v>
                </c:pt>
                <c:pt idx="1978">
                  <c:v>1.1479999999999999</c:v>
                </c:pt>
                <c:pt idx="1979">
                  <c:v>0.995</c:v>
                </c:pt>
                <c:pt idx="1980">
                  <c:v>0.96699999999999997</c:v>
                </c:pt>
                <c:pt idx="1981">
                  <c:v>0.97599999999999998</c:v>
                </c:pt>
                <c:pt idx="1982">
                  <c:v>1.1719999999999999</c:v>
                </c:pt>
                <c:pt idx="1983">
                  <c:v>1.008</c:v>
                </c:pt>
                <c:pt idx="1984">
                  <c:v>1.0109999999999999</c:v>
                </c:pt>
                <c:pt idx="1985">
                  <c:v>1.2</c:v>
                </c:pt>
                <c:pt idx="1986">
                  <c:v>0.97599999999999998</c:v>
                </c:pt>
                <c:pt idx="1987">
                  <c:v>1.0149999999999999</c:v>
                </c:pt>
                <c:pt idx="1988">
                  <c:v>1.3320000000000001</c:v>
                </c:pt>
                <c:pt idx="1989">
                  <c:v>0.91500000000000004</c:v>
                </c:pt>
                <c:pt idx="1990">
                  <c:v>0.995</c:v>
                </c:pt>
                <c:pt idx="1991">
                  <c:v>0.996</c:v>
                </c:pt>
                <c:pt idx="1992">
                  <c:v>1.1950000000000001</c:v>
                </c:pt>
                <c:pt idx="1993">
                  <c:v>1</c:v>
                </c:pt>
                <c:pt idx="1994">
                  <c:v>0.97099999999999997</c:v>
                </c:pt>
                <c:pt idx="1995">
                  <c:v>1.2230000000000001</c:v>
                </c:pt>
                <c:pt idx="1996">
                  <c:v>1.0029999999999999</c:v>
                </c:pt>
                <c:pt idx="1997">
                  <c:v>1.052</c:v>
                </c:pt>
                <c:pt idx="1998">
                  <c:v>1.24</c:v>
                </c:pt>
                <c:pt idx="1999">
                  <c:v>0.95099999999999996</c:v>
                </c:pt>
                <c:pt idx="2000">
                  <c:v>1.004</c:v>
                </c:pt>
                <c:pt idx="2001">
                  <c:v>1.2</c:v>
                </c:pt>
                <c:pt idx="2002">
                  <c:v>1.06</c:v>
                </c:pt>
                <c:pt idx="2003">
                  <c:v>1.0389999999999999</c:v>
                </c:pt>
                <c:pt idx="2004">
                  <c:v>1.0840000000000001</c:v>
                </c:pt>
                <c:pt idx="2005">
                  <c:v>1.1950000000000001</c:v>
                </c:pt>
                <c:pt idx="2006">
                  <c:v>1.0189999999999999</c:v>
                </c:pt>
                <c:pt idx="2007">
                  <c:v>1.024</c:v>
                </c:pt>
                <c:pt idx="2008">
                  <c:v>1.323</c:v>
                </c:pt>
                <c:pt idx="2009">
                  <c:v>0.95499999999999996</c:v>
                </c:pt>
                <c:pt idx="2010">
                  <c:v>0.99099999999999999</c:v>
                </c:pt>
                <c:pt idx="2011">
                  <c:v>1.008</c:v>
                </c:pt>
                <c:pt idx="2012">
                  <c:v>1.24</c:v>
                </c:pt>
                <c:pt idx="2013">
                  <c:v>1.0229999999999999</c:v>
                </c:pt>
                <c:pt idx="2014">
                  <c:v>1.0389999999999999</c:v>
                </c:pt>
                <c:pt idx="2015">
                  <c:v>1.74</c:v>
                </c:pt>
                <c:pt idx="2016">
                  <c:v>1.004</c:v>
                </c:pt>
                <c:pt idx="2017">
                  <c:v>0.95099999999999996</c:v>
                </c:pt>
                <c:pt idx="2018">
                  <c:v>0.97499999999999998</c:v>
                </c:pt>
                <c:pt idx="2019">
                  <c:v>1.208</c:v>
                </c:pt>
                <c:pt idx="2020">
                  <c:v>1.004</c:v>
                </c:pt>
                <c:pt idx="2021">
                  <c:v>1.0189999999999999</c:v>
                </c:pt>
                <c:pt idx="2022">
                  <c:v>1.1719999999999999</c:v>
                </c:pt>
                <c:pt idx="2023">
                  <c:v>1.008</c:v>
                </c:pt>
                <c:pt idx="2024">
                  <c:v>1.028</c:v>
                </c:pt>
                <c:pt idx="2025">
                  <c:v>1.079</c:v>
                </c:pt>
                <c:pt idx="2026">
                  <c:v>1.2150000000000001</c:v>
                </c:pt>
                <c:pt idx="2027">
                  <c:v>0.99099999999999999</c:v>
                </c:pt>
                <c:pt idx="2028">
                  <c:v>0.995</c:v>
                </c:pt>
                <c:pt idx="2029">
                  <c:v>1.107</c:v>
                </c:pt>
                <c:pt idx="2030">
                  <c:v>1.1759999999999999</c:v>
                </c:pt>
                <c:pt idx="2031">
                  <c:v>1.016</c:v>
                </c:pt>
                <c:pt idx="2032">
                  <c:v>1.0229999999999999</c:v>
                </c:pt>
                <c:pt idx="2033">
                  <c:v>1.264</c:v>
                </c:pt>
                <c:pt idx="2034">
                  <c:v>0.98799999999999999</c:v>
                </c:pt>
                <c:pt idx="2035">
                  <c:v>1.0640000000000001</c:v>
                </c:pt>
                <c:pt idx="2036">
                  <c:v>1.236</c:v>
                </c:pt>
                <c:pt idx="2037">
                  <c:v>0.97099999999999997</c:v>
                </c:pt>
                <c:pt idx="2038">
                  <c:v>1.02</c:v>
                </c:pt>
                <c:pt idx="2039">
                  <c:v>1.2589999999999999</c:v>
                </c:pt>
                <c:pt idx="2040">
                  <c:v>1.008</c:v>
                </c:pt>
                <c:pt idx="2041">
                  <c:v>1.036</c:v>
                </c:pt>
                <c:pt idx="2042">
                  <c:v>1.1559999999999999</c:v>
                </c:pt>
                <c:pt idx="2043">
                  <c:v>1.304</c:v>
                </c:pt>
                <c:pt idx="2044">
                  <c:v>0.99099999999999999</c:v>
                </c:pt>
                <c:pt idx="2045">
                  <c:v>1.056</c:v>
                </c:pt>
                <c:pt idx="2046">
                  <c:v>1.196</c:v>
                </c:pt>
                <c:pt idx="2047">
                  <c:v>1.0680000000000001</c:v>
                </c:pt>
                <c:pt idx="2048">
                  <c:v>1.0389999999999999</c:v>
                </c:pt>
                <c:pt idx="2049">
                  <c:v>1.0029999999999999</c:v>
                </c:pt>
                <c:pt idx="2050">
                  <c:v>1.22</c:v>
                </c:pt>
                <c:pt idx="2051">
                  <c:v>1.0509999999999999</c:v>
                </c:pt>
                <c:pt idx="2052">
                  <c:v>1.04</c:v>
                </c:pt>
                <c:pt idx="2053">
                  <c:v>1.2789999999999999</c:v>
                </c:pt>
                <c:pt idx="2054">
                  <c:v>0.98</c:v>
                </c:pt>
                <c:pt idx="2055">
                  <c:v>1.0549999999999999</c:v>
                </c:pt>
                <c:pt idx="2056">
                  <c:v>1.2589999999999999</c:v>
                </c:pt>
                <c:pt idx="2057">
                  <c:v>1.08</c:v>
                </c:pt>
                <c:pt idx="2058">
                  <c:v>1.044</c:v>
                </c:pt>
                <c:pt idx="2059">
                  <c:v>1.4159999999999999</c:v>
                </c:pt>
                <c:pt idx="2060">
                  <c:v>0.98799999999999999</c:v>
                </c:pt>
                <c:pt idx="2061">
                  <c:v>1.0720000000000001</c:v>
                </c:pt>
                <c:pt idx="2062">
                  <c:v>1.244</c:v>
                </c:pt>
                <c:pt idx="2063">
                  <c:v>1.0760000000000001</c:v>
                </c:pt>
                <c:pt idx="2064">
                  <c:v>1.044</c:v>
                </c:pt>
                <c:pt idx="2065">
                  <c:v>1.887</c:v>
                </c:pt>
                <c:pt idx="2066">
                  <c:v>0.92300000000000004</c:v>
                </c:pt>
                <c:pt idx="2067">
                  <c:v>1.036</c:v>
                </c:pt>
                <c:pt idx="2068">
                  <c:v>1.288</c:v>
                </c:pt>
                <c:pt idx="2069">
                  <c:v>1.052</c:v>
                </c:pt>
                <c:pt idx="2070">
                  <c:v>1.0029999999999999</c:v>
                </c:pt>
                <c:pt idx="2071">
                  <c:v>1.264</c:v>
                </c:pt>
                <c:pt idx="2072">
                  <c:v>1</c:v>
                </c:pt>
                <c:pt idx="2073">
                  <c:v>1.0389999999999999</c:v>
                </c:pt>
                <c:pt idx="2074">
                  <c:v>1.119</c:v>
                </c:pt>
                <c:pt idx="2075">
                  <c:v>1.288</c:v>
                </c:pt>
                <c:pt idx="2076">
                  <c:v>1.032</c:v>
                </c:pt>
                <c:pt idx="2077">
                  <c:v>1.08</c:v>
                </c:pt>
                <c:pt idx="2078">
                  <c:v>1.3680000000000001</c:v>
                </c:pt>
                <c:pt idx="2079">
                  <c:v>1.004</c:v>
                </c:pt>
                <c:pt idx="2080">
                  <c:v>1.099</c:v>
                </c:pt>
                <c:pt idx="2081">
                  <c:v>0.98</c:v>
                </c:pt>
                <c:pt idx="2082">
                  <c:v>1.3919999999999999</c:v>
                </c:pt>
                <c:pt idx="2083">
                  <c:v>1.0640000000000001</c:v>
                </c:pt>
                <c:pt idx="2084">
                  <c:v>1.052</c:v>
                </c:pt>
                <c:pt idx="2085">
                  <c:v>1.24</c:v>
                </c:pt>
                <c:pt idx="2086">
                  <c:v>1.0389999999999999</c:v>
                </c:pt>
                <c:pt idx="2087">
                  <c:v>1.115</c:v>
                </c:pt>
                <c:pt idx="2088">
                  <c:v>1.111</c:v>
                </c:pt>
                <c:pt idx="2089">
                  <c:v>1.2949999999999999</c:v>
                </c:pt>
                <c:pt idx="2090">
                  <c:v>1.056</c:v>
                </c:pt>
                <c:pt idx="2091">
                  <c:v>1.0760000000000001</c:v>
                </c:pt>
                <c:pt idx="2092">
                  <c:v>1.268</c:v>
                </c:pt>
                <c:pt idx="2093">
                  <c:v>1.091</c:v>
                </c:pt>
                <c:pt idx="2094">
                  <c:v>1.0669999999999999</c:v>
                </c:pt>
                <c:pt idx="2095">
                  <c:v>1.2589999999999999</c:v>
                </c:pt>
                <c:pt idx="2096">
                  <c:v>1.079</c:v>
                </c:pt>
                <c:pt idx="2097">
                  <c:v>1.0669999999999999</c:v>
                </c:pt>
                <c:pt idx="2098">
                  <c:v>1.42</c:v>
                </c:pt>
                <c:pt idx="2099">
                  <c:v>1.0840000000000001</c:v>
                </c:pt>
                <c:pt idx="2100">
                  <c:v>1.0960000000000001</c:v>
                </c:pt>
                <c:pt idx="2101">
                  <c:v>1.2989999999999999</c:v>
                </c:pt>
                <c:pt idx="2102">
                  <c:v>1.0149999999999999</c:v>
                </c:pt>
                <c:pt idx="2103">
                  <c:v>1.103</c:v>
                </c:pt>
                <c:pt idx="2104">
                  <c:v>1.972</c:v>
                </c:pt>
                <c:pt idx="2105">
                  <c:v>0.98399999999999999</c:v>
                </c:pt>
                <c:pt idx="2106">
                  <c:v>1.0920000000000001</c:v>
                </c:pt>
                <c:pt idx="2107">
                  <c:v>1.375</c:v>
                </c:pt>
                <c:pt idx="2108">
                  <c:v>0.996</c:v>
                </c:pt>
                <c:pt idx="2109">
                  <c:v>1.107</c:v>
                </c:pt>
                <c:pt idx="2110">
                  <c:v>1.4430000000000001</c:v>
                </c:pt>
                <c:pt idx="2111">
                  <c:v>1.0920000000000001</c:v>
                </c:pt>
                <c:pt idx="2112">
                  <c:v>1.0760000000000001</c:v>
                </c:pt>
                <c:pt idx="2113">
                  <c:v>1.496</c:v>
                </c:pt>
                <c:pt idx="2114">
                  <c:v>1.232</c:v>
                </c:pt>
                <c:pt idx="2115">
                  <c:v>1.2030000000000001</c:v>
                </c:pt>
                <c:pt idx="2116">
                  <c:v>2.3109999999999999</c:v>
                </c:pt>
                <c:pt idx="2117">
                  <c:v>1.208</c:v>
                </c:pt>
                <c:pt idx="2118">
                  <c:v>1.167</c:v>
                </c:pt>
                <c:pt idx="2119">
                  <c:v>1.5</c:v>
                </c:pt>
                <c:pt idx="2120">
                  <c:v>1.284</c:v>
                </c:pt>
                <c:pt idx="2121">
                  <c:v>1.4710000000000001</c:v>
                </c:pt>
                <c:pt idx="2122">
                  <c:v>1.4430000000000001</c:v>
                </c:pt>
                <c:pt idx="2123">
                  <c:v>1.2589999999999999</c:v>
                </c:pt>
                <c:pt idx="2124">
                  <c:v>1.2230000000000001</c:v>
                </c:pt>
                <c:pt idx="2125">
                  <c:v>1.512</c:v>
                </c:pt>
                <c:pt idx="2126">
                  <c:v>1.2749999999999999</c:v>
                </c:pt>
                <c:pt idx="2127">
                  <c:v>2.2669999999999999</c:v>
                </c:pt>
                <c:pt idx="2128">
                  <c:v>1.607</c:v>
                </c:pt>
                <c:pt idx="2129">
                  <c:v>1.2749999999999999</c:v>
                </c:pt>
                <c:pt idx="2130">
                  <c:v>1.1599999999999999</c:v>
                </c:pt>
                <c:pt idx="2131">
                  <c:v>1.587</c:v>
                </c:pt>
                <c:pt idx="2132">
                  <c:v>1.3440000000000001</c:v>
                </c:pt>
                <c:pt idx="2133">
                  <c:v>2.0190000000000001</c:v>
                </c:pt>
                <c:pt idx="2134">
                  <c:v>1.4630000000000001</c:v>
                </c:pt>
                <c:pt idx="2135">
                  <c:v>1.1879999999999999</c:v>
                </c:pt>
                <c:pt idx="2136">
                  <c:v>1.175</c:v>
                </c:pt>
                <c:pt idx="2137">
                  <c:v>1.4910000000000001</c:v>
                </c:pt>
                <c:pt idx="2138">
                  <c:v>1.3320000000000001</c:v>
                </c:pt>
                <c:pt idx="2139">
                  <c:v>1.34</c:v>
                </c:pt>
                <c:pt idx="2140">
                  <c:v>1.524</c:v>
                </c:pt>
                <c:pt idx="2141">
                  <c:v>1.1919999999999999</c:v>
                </c:pt>
                <c:pt idx="2142">
                  <c:v>1.3839999999999999</c:v>
                </c:pt>
                <c:pt idx="2143">
                  <c:v>1.5069999999999999</c:v>
                </c:pt>
                <c:pt idx="2144">
                  <c:v>1.3320000000000001</c:v>
                </c:pt>
                <c:pt idx="2145">
                  <c:v>1.2989999999999999</c:v>
                </c:pt>
                <c:pt idx="2146">
                  <c:v>1.6830000000000001</c:v>
                </c:pt>
                <c:pt idx="2147">
                  <c:v>1.3360000000000001</c:v>
                </c:pt>
                <c:pt idx="2148">
                  <c:v>1.423</c:v>
                </c:pt>
                <c:pt idx="2149">
                  <c:v>1.5760000000000001</c:v>
                </c:pt>
                <c:pt idx="2150">
                  <c:v>1.3640000000000001</c:v>
                </c:pt>
                <c:pt idx="2151">
                  <c:v>1.2749999999999999</c:v>
                </c:pt>
                <c:pt idx="2152">
                  <c:v>1.536</c:v>
                </c:pt>
                <c:pt idx="2153">
                  <c:v>1.28</c:v>
                </c:pt>
                <c:pt idx="2154">
                  <c:v>1.32</c:v>
                </c:pt>
                <c:pt idx="2155">
                  <c:v>1.5069999999999999</c:v>
                </c:pt>
                <c:pt idx="2156">
                  <c:v>1.2230000000000001</c:v>
                </c:pt>
                <c:pt idx="2157">
                  <c:v>1.36</c:v>
                </c:pt>
                <c:pt idx="2158">
                  <c:v>1.5029999999999999</c:v>
                </c:pt>
                <c:pt idx="2159">
                  <c:v>1.4830000000000001</c:v>
                </c:pt>
                <c:pt idx="2160">
                  <c:v>1.367</c:v>
                </c:pt>
                <c:pt idx="2161">
                  <c:v>1.4119999999999999</c:v>
                </c:pt>
                <c:pt idx="2162">
                  <c:v>1.615</c:v>
                </c:pt>
                <c:pt idx="2163">
                  <c:v>1.3640000000000001</c:v>
                </c:pt>
                <c:pt idx="2164">
                  <c:v>1.427</c:v>
                </c:pt>
                <c:pt idx="2165">
                  <c:v>1.663</c:v>
                </c:pt>
                <c:pt idx="2166">
                  <c:v>1.331</c:v>
                </c:pt>
                <c:pt idx="2167">
                  <c:v>1.335</c:v>
                </c:pt>
                <c:pt idx="2168">
                  <c:v>1.5</c:v>
                </c:pt>
                <c:pt idx="2169">
                  <c:v>1.3149999999999999</c:v>
                </c:pt>
                <c:pt idx="2170">
                  <c:v>2.355</c:v>
                </c:pt>
                <c:pt idx="2171">
                  <c:v>1.675</c:v>
                </c:pt>
                <c:pt idx="2172">
                  <c:v>1.34</c:v>
                </c:pt>
                <c:pt idx="2173">
                  <c:v>1.288</c:v>
                </c:pt>
                <c:pt idx="2174">
                  <c:v>1.5669999999999999</c:v>
                </c:pt>
                <c:pt idx="2175">
                  <c:v>1.268</c:v>
                </c:pt>
                <c:pt idx="2176">
                  <c:v>1.288</c:v>
                </c:pt>
                <c:pt idx="2177">
                  <c:v>2.5190000000000001</c:v>
                </c:pt>
                <c:pt idx="2178">
                  <c:v>1.2390000000000001</c:v>
                </c:pt>
                <c:pt idx="2179">
                  <c:v>1.208</c:v>
                </c:pt>
                <c:pt idx="2180">
                  <c:v>1.3029999999999999</c:v>
                </c:pt>
                <c:pt idx="2181">
                  <c:v>1.5229999999999999</c:v>
                </c:pt>
                <c:pt idx="2182">
                  <c:v>1.2509999999999999</c:v>
                </c:pt>
                <c:pt idx="2183">
                  <c:v>1.3440000000000001</c:v>
                </c:pt>
                <c:pt idx="2184">
                  <c:v>1.583</c:v>
                </c:pt>
                <c:pt idx="2185">
                  <c:v>1.319</c:v>
                </c:pt>
                <c:pt idx="2186">
                  <c:v>1.411</c:v>
                </c:pt>
                <c:pt idx="2187">
                  <c:v>1.66</c:v>
                </c:pt>
                <c:pt idx="2188">
                  <c:v>1.268</c:v>
                </c:pt>
                <c:pt idx="2189">
                  <c:v>2.2440000000000002</c:v>
                </c:pt>
                <c:pt idx="2190">
                  <c:v>1.671</c:v>
                </c:pt>
                <c:pt idx="2191">
                  <c:v>1.28</c:v>
                </c:pt>
                <c:pt idx="2192">
                  <c:v>1.292</c:v>
                </c:pt>
                <c:pt idx="2193">
                  <c:v>1.5589999999999999</c:v>
                </c:pt>
                <c:pt idx="2194">
                  <c:v>1.2509999999999999</c:v>
                </c:pt>
                <c:pt idx="2195">
                  <c:v>2.1349999999999998</c:v>
                </c:pt>
                <c:pt idx="2196">
                  <c:v>1.536</c:v>
                </c:pt>
                <c:pt idx="2197">
                  <c:v>1.2150000000000001</c:v>
                </c:pt>
                <c:pt idx="2198">
                  <c:v>1.288</c:v>
                </c:pt>
                <c:pt idx="2199">
                  <c:v>1.5469999999999999</c:v>
                </c:pt>
                <c:pt idx="2200">
                  <c:v>1.2629999999999999</c:v>
                </c:pt>
                <c:pt idx="2201">
                  <c:v>1.4319999999999999</c:v>
                </c:pt>
                <c:pt idx="2202">
                  <c:v>1.635</c:v>
                </c:pt>
                <c:pt idx="2203">
                  <c:v>1.351</c:v>
                </c:pt>
                <c:pt idx="2204">
                  <c:v>1.4319999999999999</c:v>
                </c:pt>
                <c:pt idx="2205">
                  <c:v>1.6950000000000001</c:v>
                </c:pt>
                <c:pt idx="2206">
                  <c:v>1.2669999999999999</c:v>
                </c:pt>
                <c:pt idx="2207">
                  <c:v>1.3640000000000001</c:v>
                </c:pt>
                <c:pt idx="2208">
                  <c:v>1.5640000000000001</c:v>
                </c:pt>
                <c:pt idx="2209">
                  <c:v>1.288</c:v>
                </c:pt>
                <c:pt idx="2210">
                  <c:v>2.387</c:v>
                </c:pt>
                <c:pt idx="2211">
                  <c:v>1.6519999999999999</c:v>
                </c:pt>
                <c:pt idx="2212">
                  <c:v>1.3640000000000001</c:v>
                </c:pt>
                <c:pt idx="2213">
                  <c:v>1.3160000000000001</c:v>
                </c:pt>
                <c:pt idx="2214">
                  <c:v>1.679</c:v>
                </c:pt>
                <c:pt idx="2215">
                  <c:v>1.42</c:v>
                </c:pt>
                <c:pt idx="2216">
                  <c:v>2.3359999999999999</c:v>
                </c:pt>
                <c:pt idx="2217">
                  <c:v>1.6319999999999999</c:v>
                </c:pt>
                <c:pt idx="2218">
                  <c:v>1.3440000000000001</c:v>
                </c:pt>
                <c:pt idx="2219">
                  <c:v>1.335</c:v>
                </c:pt>
                <c:pt idx="2220">
                  <c:v>1.6319999999999999</c:v>
                </c:pt>
                <c:pt idx="2221">
                  <c:v>1.3160000000000001</c:v>
                </c:pt>
                <c:pt idx="2222">
                  <c:v>1.327</c:v>
                </c:pt>
                <c:pt idx="2223">
                  <c:v>1.7989999999999999</c:v>
                </c:pt>
                <c:pt idx="2224">
                  <c:v>1.427</c:v>
                </c:pt>
                <c:pt idx="2225">
                  <c:v>1.452</c:v>
                </c:pt>
                <c:pt idx="2226">
                  <c:v>1.6519999999999999</c:v>
                </c:pt>
                <c:pt idx="2227">
                  <c:v>1.331</c:v>
                </c:pt>
                <c:pt idx="2228">
                  <c:v>1.3959999999999999</c:v>
                </c:pt>
                <c:pt idx="2229">
                  <c:v>1.6830000000000001</c:v>
                </c:pt>
                <c:pt idx="2230">
                  <c:v>1.1519999999999999</c:v>
                </c:pt>
                <c:pt idx="2231">
                  <c:v>1.26</c:v>
                </c:pt>
                <c:pt idx="2232">
                  <c:v>1.2230000000000001</c:v>
                </c:pt>
                <c:pt idx="2233">
                  <c:v>1.46</c:v>
                </c:pt>
                <c:pt idx="2234">
                  <c:v>1.1479999999999999</c:v>
                </c:pt>
                <c:pt idx="2235">
                  <c:v>1.2110000000000001</c:v>
                </c:pt>
                <c:pt idx="2236">
                  <c:v>1.4430000000000001</c:v>
                </c:pt>
                <c:pt idx="2237">
                  <c:v>1.1080000000000001</c:v>
                </c:pt>
                <c:pt idx="2238">
                  <c:v>1.1120000000000001</c:v>
                </c:pt>
                <c:pt idx="2239">
                  <c:v>1.4830000000000001</c:v>
                </c:pt>
                <c:pt idx="2240">
                  <c:v>1.1719999999999999</c:v>
                </c:pt>
                <c:pt idx="2241">
                  <c:v>1.1990000000000001</c:v>
                </c:pt>
                <c:pt idx="2242">
                  <c:v>1.42</c:v>
                </c:pt>
                <c:pt idx="2243">
                  <c:v>1.115</c:v>
                </c:pt>
                <c:pt idx="2244">
                  <c:v>1.175</c:v>
                </c:pt>
                <c:pt idx="2245">
                  <c:v>1.403</c:v>
                </c:pt>
                <c:pt idx="2246">
                  <c:v>1.1879999999999999</c:v>
                </c:pt>
                <c:pt idx="2247">
                  <c:v>1.2</c:v>
                </c:pt>
                <c:pt idx="2248">
                  <c:v>1.4630000000000001</c:v>
                </c:pt>
                <c:pt idx="2249">
                  <c:v>1.159</c:v>
                </c:pt>
                <c:pt idx="2250">
                  <c:v>1.123</c:v>
                </c:pt>
                <c:pt idx="2251">
                  <c:v>1.119</c:v>
                </c:pt>
                <c:pt idx="2252">
                  <c:v>1.5389999999999999</c:v>
                </c:pt>
                <c:pt idx="2253">
                  <c:v>1.1319999999999999</c:v>
                </c:pt>
                <c:pt idx="2254">
                  <c:v>1.1839999999999999</c:v>
                </c:pt>
                <c:pt idx="2255">
                  <c:v>1.3640000000000001</c:v>
                </c:pt>
                <c:pt idx="2256">
                  <c:v>1.179</c:v>
                </c:pt>
                <c:pt idx="2257">
                  <c:v>1.179</c:v>
                </c:pt>
                <c:pt idx="2258">
                  <c:v>1.204</c:v>
                </c:pt>
                <c:pt idx="2259">
                  <c:v>1.3919999999999999</c:v>
                </c:pt>
                <c:pt idx="2260">
                  <c:v>1.1839999999999999</c:v>
                </c:pt>
                <c:pt idx="2261">
                  <c:v>1.175</c:v>
                </c:pt>
                <c:pt idx="2262">
                  <c:v>2.0270000000000001</c:v>
                </c:pt>
                <c:pt idx="2263">
                  <c:v>1.0920000000000001</c:v>
                </c:pt>
                <c:pt idx="2264">
                  <c:v>1.135</c:v>
                </c:pt>
                <c:pt idx="2265">
                  <c:v>1.3919999999999999</c:v>
                </c:pt>
                <c:pt idx="2266">
                  <c:v>1.1950000000000001</c:v>
                </c:pt>
                <c:pt idx="2267">
                  <c:v>1.2390000000000001</c:v>
                </c:pt>
                <c:pt idx="2268">
                  <c:v>1.4359999999999999</c:v>
                </c:pt>
                <c:pt idx="2269">
                  <c:v>1.1279999999999999</c:v>
                </c:pt>
                <c:pt idx="2270">
                  <c:v>1.18</c:v>
                </c:pt>
                <c:pt idx="2271">
                  <c:v>1.579</c:v>
                </c:pt>
                <c:pt idx="2272">
                  <c:v>1.1719999999999999</c:v>
                </c:pt>
                <c:pt idx="2273">
                  <c:v>1.2350000000000001</c:v>
                </c:pt>
                <c:pt idx="2274">
                  <c:v>1.5389999999999999</c:v>
                </c:pt>
                <c:pt idx="2275">
                  <c:v>1.131</c:v>
                </c:pt>
                <c:pt idx="2276">
                  <c:v>1.175</c:v>
                </c:pt>
                <c:pt idx="2277">
                  <c:v>1.3480000000000001</c:v>
                </c:pt>
                <c:pt idx="2278">
                  <c:v>1.2310000000000001</c:v>
                </c:pt>
                <c:pt idx="2279">
                  <c:v>1.228</c:v>
                </c:pt>
                <c:pt idx="2280">
                  <c:v>1.387</c:v>
                </c:pt>
                <c:pt idx="2281">
                  <c:v>1.3640000000000001</c:v>
                </c:pt>
                <c:pt idx="2282">
                  <c:v>1.228</c:v>
                </c:pt>
                <c:pt idx="2283">
                  <c:v>1.2709999999999999</c:v>
                </c:pt>
                <c:pt idx="2284">
                  <c:v>1.48</c:v>
                </c:pt>
                <c:pt idx="2285">
                  <c:v>1.1719999999999999</c:v>
                </c:pt>
                <c:pt idx="2286">
                  <c:v>1.2310000000000001</c:v>
                </c:pt>
                <c:pt idx="2287">
                  <c:v>1.427</c:v>
                </c:pt>
                <c:pt idx="2288">
                  <c:v>1.236</c:v>
                </c:pt>
                <c:pt idx="2289">
                  <c:v>1.2030000000000001</c:v>
                </c:pt>
                <c:pt idx="2290">
                  <c:v>1.512</c:v>
                </c:pt>
                <c:pt idx="2291">
                  <c:v>1.1559999999999999</c:v>
                </c:pt>
                <c:pt idx="2292">
                  <c:v>1.1519999999999999</c:v>
                </c:pt>
                <c:pt idx="2293">
                  <c:v>1.415</c:v>
                </c:pt>
                <c:pt idx="2294">
                  <c:v>1.284</c:v>
                </c:pt>
                <c:pt idx="2295">
                  <c:v>1.1839999999999999</c:v>
                </c:pt>
                <c:pt idx="2296">
                  <c:v>1.371</c:v>
                </c:pt>
                <c:pt idx="2297">
                  <c:v>1.4</c:v>
                </c:pt>
                <c:pt idx="2298">
                  <c:v>1.248</c:v>
                </c:pt>
                <c:pt idx="2299">
                  <c:v>1.276</c:v>
                </c:pt>
                <c:pt idx="2300">
                  <c:v>1.48</c:v>
                </c:pt>
                <c:pt idx="2301">
                  <c:v>1.2030000000000001</c:v>
                </c:pt>
                <c:pt idx="2302">
                  <c:v>1.3</c:v>
                </c:pt>
                <c:pt idx="2303">
                  <c:v>1.456</c:v>
                </c:pt>
                <c:pt idx="2304">
                  <c:v>1.2270000000000001</c:v>
                </c:pt>
                <c:pt idx="2305">
                  <c:v>1.208</c:v>
                </c:pt>
                <c:pt idx="2306">
                  <c:v>1.659</c:v>
                </c:pt>
                <c:pt idx="2307">
                  <c:v>1.2</c:v>
                </c:pt>
                <c:pt idx="2308">
                  <c:v>1.3240000000000001</c:v>
                </c:pt>
                <c:pt idx="2309">
                  <c:v>1.5029999999999999</c:v>
                </c:pt>
                <c:pt idx="2310">
                  <c:v>1.22</c:v>
                </c:pt>
                <c:pt idx="2311">
                  <c:v>1.403</c:v>
                </c:pt>
                <c:pt idx="2312">
                  <c:v>1.423</c:v>
                </c:pt>
                <c:pt idx="2313">
                  <c:v>1.1879999999999999</c:v>
                </c:pt>
                <c:pt idx="2314">
                  <c:v>1.276</c:v>
                </c:pt>
                <c:pt idx="2315">
                  <c:v>1.427</c:v>
                </c:pt>
                <c:pt idx="2316">
                  <c:v>1.2749999999999999</c:v>
                </c:pt>
                <c:pt idx="2317">
                  <c:v>1.327</c:v>
                </c:pt>
                <c:pt idx="2318">
                  <c:v>1.5149999999999999</c:v>
                </c:pt>
                <c:pt idx="2319">
                  <c:v>1.2110000000000001</c:v>
                </c:pt>
                <c:pt idx="2320">
                  <c:v>1.22</c:v>
                </c:pt>
                <c:pt idx="2321">
                  <c:v>1.4350000000000001</c:v>
                </c:pt>
                <c:pt idx="2322">
                  <c:v>1.2190000000000001</c:v>
                </c:pt>
                <c:pt idx="2323">
                  <c:v>1.351</c:v>
                </c:pt>
                <c:pt idx="2324">
                  <c:v>1.556</c:v>
                </c:pt>
                <c:pt idx="2325">
                  <c:v>1.179</c:v>
                </c:pt>
                <c:pt idx="2326">
                  <c:v>1.2230000000000001</c:v>
                </c:pt>
                <c:pt idx="2327">
                  <c:v>1.4359999999999999</c:v>
                </c:pt>
                <c:pt idx="2328">
                  <c:v>1.2589999999999999</c:v>
                </c:pt>
                <c:pt idx="2329">
                  <c:v>2.2749999999999999</c:v>
                </c:pt>
                <c:pt idx="2330">
                  <c:v>1.423</c:v>
                </c:pt>
                <c:pt idx="2331">
                  <c:v>1.204</c:v>
                </c:pt>
                <c:pt idx="2332">
                  <c:v>1.143</c:v>
                </c:pt>
                <c:pt idx="2333">
                  <c:v>1.6319999999999999</c:v>
                </c:pt>
                <c:pt idx="2334">
                  <c:v>1.1919999999999999</c:v>
                </c:pt>
                <c:pt idx="2335">
                  <c:v>1.264</c:v>
                </c:pt>
                <c:pt idx="2336">
                  <c:v>1.4159999999999999</c:v>
                </c:pt>
                <c:pt idx="2337">
                  <c:v>1.196</c:v>
                </c:pt>
                <c:pt idx="2338">
                  <c:v>1.26</c:v>
                </c:pt>
                <c:pt idx="2339">
                  <c:v>1.4670000000000001</c:v>
                </c:pt>
                <c:pt idx="2340">
                  <c:v>1.1319999999999999</c:v>
                </c:pt>
                <c:pt idx="2341">
                  <c:v>1.28</c:v>
                </c:pt>
                <c:pt idx="2342">
                  <c:v>1.476</c:v>
                </c:pt>
                <c:pt idx="2343">
                  <c:v>1.204</c:v>
                </c:pt>
                <c:pt idx="2344">
                  <c:v>1.2989999999999999</c:v>
                </c:pt>
                <c:pt idx="2345">
                  <c:v>1.5109999999999999</c:v>
                </c:pt>
                <c:pt idx="2346">
                  <c:v>1.24</c:v>
                </c:pt>
                <c:pt idx="2347">
                  <c:v>1.2350000000000001</c:v>
                </c:pt>
                <c:pt idx="2348">
                  <c:v>1.94</c:v>
                </c:pt>
                <c:pt idx="2349">
                  <c:v>1.4359999999999999</c:v>
                </c:pt>
                <c:pt idx="2350">
                  <c:v>1.4</c:v>
                </c:pt>
                <c:pt idx="2351">
                  <c:v>1.8360000000000001</c:v>
                </c:pt>
                <c:pt idx="2352">
                  <c:v>1.4119999999999999</c:v>
                </c:pt>
                <c:pt idx="2353">
                  <c:v>1.423</c:v>
                </c:pt>
                <c:pt idx="2354">
                  <c:v>1.6719999999999999</c:v>
                </c:pt>
                <c:pt idx="2355">
                  <c:v>1.38</c:v>
                </c:pt>
                <c:pt idx="2356">
                  <c:v>1.516</c:v>
                </c:pt>
                <c:pt idx="2357">
                  <c:v>1.7509999999999999</c:v>
                </c:pt>
                <c:pt idx="2358">
                  <c:v>1.46</c:v>
                </c:pt>
                <c:pt idx="2359">
                  <c:v>1.5629999999999999</c:v>
                </c:pt>
                <c:pt idx="2360">
                  <c:v>1.768</c:v>
                </c:pt>
                <c:pt idx="2361">
                  <c:v>1.4470000000000001</c:v>
                </c:pt>
                <c:pt idx="2362">
                  <c:v>1.516</c:v>
                </c:pt>
                <c:pt idx="2363">
                  <c:v>1.7509999999999999</c:v>
                </c:pt>
                <c:pt idx="2364">
                  <c:v>1.4870000000000001</c:v>
                </c:pt>
                <c:pt idx="2365">
                  <c:v>1.5720000000000001</c:v>
                </c:pt>
                <c:pt idx="2366">
                  <c:v>1.7749999999999999</c:v>
                </c:pt>
                <c:pt idx="2367">
                  <c:v>1.5189999999999999</c:v>
                </c:pt>
                <c:pt idx="2368">
                  <c:v>1.528</c:v>
                </c:pt>
                <c:pt idx="2369">
                  <c:v>1.8120000000000001</c:v>
                </c:pt>
                <c:pt idx="2370">
                  <c:v>1.492</c:v>
                </c:pt>
                <c:pt idx="2371">
                  <c:v>1.42</c:v>
                </c:pt>
                <c:pt idx="2372">
                  <c:v>1.772</c:v>
                </c:pt>
                <c:pt idx="2373">
                  <c:v>1.44</c:v>
                </c:pt>
                <c:pt idx="2374">
                  <c:v>1.5</c:v>
                </c:pt>
                <c:pt idx="2375">
                  <c:v>1.6950000000000001</c:v>
                </c:pt>
                <c:pt idx="2376">
                  <c:v>1.4470000000000001</c:v>
                </c:pt>
                <c:pt idx="2377">
                  <c:v>1.4870000000000001</c:v>
                </c:pt>
                <c:pt idx="2378">
                  <c:v>1.6839999999999999</c:v>
                </c:pt>
                <c:pt idx="2379">
                  <c:v>1.4</c:v>
                </c:pt>
                <c:pt idx="2380">
                  <c:v>1.544</c:v>
                </c:pt>
                <c:pt idx="2381">
                  <c:v>1.7709999999999999</c:v>
                </c:pt>
                <c:pt idx="2382">
                  <c:v>1.4630000000000001</c:v>
                </c:pt>
                <c:pt idx="2383">
                  <c:v>1.516</c:v>
                </c:pt>
                <c:pt idx="2384">
                  <c:v>1.7789999999999999</c:v>
                </c:pt>
                <c:pt idx="2385">
                  <c:v>1.4470000000000001</c:v>
                </c:pt>
                <c:pt idx="2386">
                  <c:v>1.5960000000000001</c:v>
                </c:pt>
                <c:pt idx="2387">
                  <c:v>1.831</c:v>
                </c:pt>
                <c:pt idx="2388">
                  <c:v>1.5189999999999999</c:v>
                </c:pt>
                <c:pt idx="2389">
                  <c:v>1.56</c:v>
                </c:pt>
                <c:pt idx="2390">
                  <c:v>1.831</c:v>
                </c:pt>
                <c:pt idx="2391">
                  <c:v>1.5189999999999999</c:v>
                </c:pt>
                <c:pt idx="2392">
                  <c:v>2.3159999999999998</c:v>
                </c:pt>
                <c:pt idx="2393">
                  <c:v>1.679</c:v>
                </c:pt>
                <c:pt idx="2394">
                  <c:v>1.3560000000000001</c:v>
                </c:pt>
                <c:pt idx="2395">
                  <c:v>1.4</c:v>
                </c:pt>
                <c:pt idx="2396">
                  <c:v>1.679</c:v>
                </c:pt>
                <c:pt idx="2397">
                  <c:v>1.48</c:v>
                </c:pt>
                <c:pt idx="2398">
                  <c:v>1.4670000000000001</c:v>
                </c:pt>
                <c:pt idx="2399">
                  <c:v>1.6719999999999999</c:v>
                </c:pt>
                <c:pt idx="2400">
                  <c:v>1.4119999999999999</c:v>
                </c:pt>
                <c:pt idx="2401">
                  <c:v>1.532</c:v>
                </c:pt>
                <c:pt idx="2402">
                  <c:v>1.796</c:v>
                </c:pt>
                <c:pt idx="2403">
                  <c:v>1.492</c:v>
                </c:pt>
                <c:pt idx="2404">
                  <c:v>1.411</c:v>
                </c:pt>
                <c:pt idx="2405">
                  <c:v>1.675</c:v>
                </c:pt>
                <c:pt idx="2406">
                  <c:v>1.532</c:v>
                </c:pt>
                <c:pt idx="2407">
                  <c:v>1.4550000000000001</c:v>
                </c:pt>
                <c:pt idx="2408">
                  <c:v>1.6950000000000001</c:v>
                </c:pt>
                <c:pt idx="2409">
                  <c:v>1.4430000000000001</c:v>
                </c:pt>
                <c:pt idx="2410">
                  <c:v>1.5029999999999999</c:v>
                </c:pt>
                <c:pt idx="2411">
                  <c:v>1.6950000000000001</c:v>
                </c:pt>
                <c:pt idx="2412">
                  <c:v>1.4550000000000001</c:v>
                </c:pt>
                <c:pt idx="2413">
                  <c:v>1.623</c:v>
                </c:pt>
                <c:pt idx="2414">
                  <c:v>1.831</c:v>
                </c:pt>
                <c:pt idx="2415">
                  <c:v>1.431</c:v>
                </c:pt>
                <c:pt idx="2416">
                  <c:v>1.5920000000000001</c:v>
                </c:pt>
                <c:pt idx="2417">
                  <c:v>1.8440000000000001</c:v>
                </c:pt>
                <c:pt idx="2418">
                  <c:v>1.5309999999999999</c:v>
                </c:pt>
                <c:pt idx="2419">
                  <c:v>1.5269999999999999</c:v>
                </c:pt>
                <c:pt idx="2420">
                  <c:v>1.704</c:v>
                </c:pt>
                <c:pt idx="2421">
                  <c:v>1.4470000000000001</c:v>
                </c:pt>
                <c:pt idx="2422">
                  <c:v>1.496</c:v>
                </c:pt>
                <c:pt idx="2423">
                  <c:v>2.6190000000000002</c:v>
                </c:pt>
                <c:pt idx="2424">
                  <c:v>1.4</c:v>
                </c:pt>
                <c:pt idx="2425">
                  <c:v>1.4359999999999999</c:v>
                </c:pt>
                <c:pt idx="2426">
                  <c:v>1.7030000000000001</c:v>
                </c:pt>
                <c:pt idx="2427">
                  <c:v>1.4470000000000001</c:v>
                </c:pt>
                <c:pt idx="2428">
                  <c:v>1.532</c:v>
                </c:pt>
                <c:pt idx="2429">
                  <c:v>1.7070000000000001</c:v>
                </c:pt>
                <c:pt idx="2430">
                  <c:v>1.5</c:v>
                </c:pt>
                <c:pt idx="2431">
                  <c:v>1.5</c:v>
                </c:pt>
                <c:pt idx="2432">
                  <c:v>1.76</c:v>
                </c:pt>
                <c:pt idx="2433">
                  <c:v>1.4079999999999999</c:v>
                </c:pt>
                <c:pt idx="2434">
                  <c:v>1.627</c:v>
                </c:pt>
                <c:pt idx="2435">
                  <c:v>1.871</c:v>
                </c:pt>
                <c:pt idx="2436">
                  <c:v>1.4550000000000001</c:v>
                </c:pt>
                <c:pt idx="2437">
                  <c:v>1.6559999999999999</c:v>
                </c:pt>
                <c:pt idx="2438">
                  <c:v>1.9430000000000001</c:v>
                </c:pt>
                <c:pt idx="2439">
                  <c:v>1.5</c:v>
                </c:pt>
                <c:pt idx="2440">
                  <c:v>1.5469999999999999</c:v>
                </c:pt>
                <c:pt idx="2441">
                  <c:v>1.923</c:v>
                </c:pt>
                <c:pt idx="2442">
                  <c:v>1.44</c:v>
                </c:pt>
                <c:pt idx="2443">
                  <c:v>1.556</c:v>
                </c:pt>
                <c:pt idx="2444">
                  <c:v>1.756</c:v>
                </c:pt>
                <c:pt idx="2445">
                  <c:v>1.583</c:v>
                </c:pt>
                <c:pt idx="2446">
                  <c:v>2.6560000000000001</c:v>
                </c:pt>
                <c:pt idx="2447">
                  <c:v>2.008</c:v>
                </c:pt>
                <c:pt idx="2448">
                  <c:v>1.46</c:v>
                </c:pt>
                <c:pt idx="2449">
                  <c:v>1.4159999999999999</c:v>
                </c:pt>
                <c:pt idx="2450">
                  <c:v>1.927</c:v>
                </c:pt>
                <c:pt idx="2451">
                  <c:v>1.516</c:v>
                </c:pt>
                <c:pt idx="2452">
                  <c:v>1.6879999999999999</c:v>
                </c:pt>
                <c:pt idx="2453">
                  <c:v>1.8759999999999999</c:v>
                </c:pt>
                <c:pt idx="2454">
                  <c:v>1.532</c:v>
                </c:pt>
                <c:pt idx="2455">
                  <c:v>1.516</c:v>
                </c:pt>
                <c:pt idx="2456">
                  <c:v>1.875</c:v>
                </c:pt>
                <c:pt idx="2457">
                  <c:v>1.4670000000000001</c:v>
                </c:pt>
                <c:pt idx="2458">
                  <c:v>1.5589999999999999</c:v>
                </c:pt>
                <c:pt idx="2459">
                  <c:v>1.708</c:v>
                </c:pt>
                <c:pt idx="2460">
                  <c:v>1.5629999999999999</c:v>
                </c:pt>
                <c:pt idx="2461">
                  <c:v>1.5960000000000001</c:v>
                </c:pt>
                <c:pt idx="2462">
                  <c:v>1.587</c:v>
                </c:pt>
                <c:pt idx="2463">
                  <c:v>1.903</c:v>
                </c:pt>
                <c:pt idx="2464">
                  <c:v>1.6279999999999999</c:v>
                </c:pt>
                <c:pt idx="2465">
                  <c:v>1.6990000000000001</c:v>
                </c:pt>
                <c:pt idx="2466">
                  <c:v>1.9159999999999999</c:v>
                </c:pt>
                <c:pt idx="2467">
                  <c:v>1.587</c:v>
                </c:pt>
                <c:pt idx="2468">
                  <c:v>1.5960000000000001</c:v>
                </c:pt>
                <c:pt idx="2469">
                  <c:v>1.9870000000000001</c:v>
                </c:pt>
                <c:pt idx="2470">
                  <c:v>1.5880000000000001</c:v>
                </c:pt>
                <c:pt idx="2471">
                  <c:v>1.615</c:v>
                </c:pt>
                <c:pt idx="2472">
                  <c:v>2.052</c:v>
                </c:pt>
                <c:pt idx="2473">
                  <c:v>1.623</c:v>
                </c:pt>
                <c:pt idx="2474">
                  <c:v>1.552</c:v>
                </c:pt>
                <c:pt idx="2475">
                  <c:v>1.911</c:v>
                </c:pt>
                <c:pt idx="2476">
                  <c:v>1.4550000000000001</c:v>
                </c:pt>
                <c:pt idx="2477">
                  <c:v>1.5720000000000001</c:v>
                </c:pt>
                <c:pt idx="2478">
                  <c:v>1.847</c:v>
                </c:pt>
                <c:pt idx="2479">
                  <c:v>1.556</c:v>
                </c:pt>
                <c:pt idx="2480">
                  <c:v>1.615</c:v>
                </c:pt>
                <c:pt idx="2481">
                  <c:v>1.827</c:v>
                </c:pt>
                <c:pt idx="2482">
                  <c:v>1.6120000000000001</c:v>
                </c:pt>
                <c:pt idx="2483">
                  <c:v>1.5229999999999999</c:v>
                </c:pt>
                <c:pt idx="2484">
                  <c:v>1.5669999999999999</c:v>
                </c:pt>
                <c:pt idx="2485">
                  <c:v>1.768</c:v>
                </c:pt>
                <c:pt idx="2486">
                  <c:v>1.5109999999999999</c:v>
                </c:pt>
                <c:pt idx="2487">
                  <c:v>1.5549999999999999</c:v>
                </c:pt>
                <c:pt idx="2488">
                  <c:v>2.0310000000000001</c:v>
                </c:pt>
                <c:pt idx="2489">
                  <c:v>1.508</c:v>
                </c:pt>
                <c:pt idx="2490">
                  <c:v>1.708</c:v>
                </c:pt>
                <c:pt idx="2491">
                  <c:v>1.843</c:v>
                </c:pt>
                <c:pt idx="2492">
                  <c:v>1.5309999999999999</c:v>
                </c:pt>
                <c:pt idx="2493">
                  <c:v>1.615</c:v>
                </c:pt>
                <c:pt idx="2494">
                  <c:v>1.7390000000000001</c:v>
                </c:pt>
                <c:pt idx="2495">
                  <c:v>1.6439999999999999</c:v>
                </c:pt>
                <c:pt idx="2496">
                  <c:v>2.4430000000000001</c:v>
                </c:pt>
                <c:pt idx="2497">
                  <c:v>1.7949999999999999</c:v>
                </c:pt>
                <c:pt idx="2498">
                  <c:v>1.4</c:v>
                </c:pt>
                <c:pt idx="2499">
                  <c:v>1.5</c:v>
                </c:pt>
                <c:pt idx="2500">
                  <c:v>1.784</c:v>
                </c:pt>
                <c:pt idx="2501">
                  <c:v>1.5880000000000001</c:v>
                </c:pt>
                <c:pt idx="2502">
                  <c:v>1.5509999999999999</c:v>
                </c:pt>
                <c:pt idx="2503">
                  <c:v>2.0760000000000001</c:v>
                </c:pt>
                <c:pt idx="2504">
                  <c:v>1.5960000000000001</c:v>
                </c:pt>
                <c:pt idx="2505">
                  <c:v>1.7709999999999999</c:v>
                </c:pt>
                <c:pt idx="2506">
                  <c:v>1.619</c:v>
                </c:pt>
                <c:pt idx="2507">
                  <c:v>1.5309999999999999</c:v>
                </c:pt>
                <c:pt idx="2508">
                  <c:v>1.611</c:v>
                </c:pt>
                <c:pt idx="2509">
                  <c:v>2.0270000000000001</c:v>
                </c:pt>
                <c:pt idx="2510">
                  <c:v>1.5589999999999999</c:v>
                </c:pt>
                <c:pt idx="2511">
                  <c:v>1.579</c:v>
                </c:pt>
                <c:pt idx="2512">
                  <c:v>1.8109999999999999</c:v>
                </c:pt>
                <c:pt idx="2513">
                  <c:v>1.552</c:v>
                </c:pt>
                <c:pt idx="2514">
                  <c:v>2.476</c:v>
                </c:pt>
                <c:pt idx="2515">
                  <c:v>1.804</c:v>
                </c:pt>
                <c:pt idx="2516">
                  <c:v>1.516</c:v>
                </c:pt>
                <c:pt idx="2517">
                  <c:v>1.708</c:v>
                </c:pt>
                <c:pt idx="2518">
                  <c:v>1.8759999999999999</c:v>
                </c:pt>
                <c:pt idx="2519">
                  <c:v>1.6679999999999999</c:v>
                </c:pt>
                <c:pt idx="2520">
                  <c:v>1.615</c:v>
                </c:pt>
                <c:pt idx="2521">
                  <c:v>1.88</c:v>
                </c:pt>
                <c:pt idx="2522">
                  <c:v>1.627</c:v>
                </c:pt>
                <c:pt idx="2523">
                  <c:v>1.6439999999999999</c:v>
                </c:pt>
                <c:pt idx="2524">
                  <c:v>1.931</c:v>
                </c:pt>
                <c:pt idx="2525">
                  <c:v>1.643</c:v>
                </c:pt>
                <c:pt idx="2526">
                  <c:v>1.744</c:v>
                </c:pt>
                <c:pt idx="2527">
                  <c:v>1.96</c:v>
                </c:pt>
                <c:pt idx="2528">
                  <c:v>1.635</c:v>
                </c:pt>
                <c:pt idx="2529">
                  <c:v>1.607</c:v>
                </c:pt>
                <c:pt idx="2530">
                  <c:v>1.9870000000000001</c:v>
                </c:pt>
                <c:pt idx="2531">
                  <c:v>1.5189999999999999</c:v>
                </c:pt>
                <c:pt idx="2532">
                  <c:v>1.627</c:v>
                </c:pt>
                <c:pt idx="2533">
                  <c:v>2.0030000000000001</c:v>
                </c:pt>
                <c:pt idx="2534">
                  <c:v>1.6080000000000001</c:v>
                </c:pt>
                <c:pt idx="2535">
                  <c:v>1.623</c:v>
                </c:pt>
                <c:pt idx="2536">
                  <c:v>1.8069999999999999</c:v>
                </c:pt>
                <c:pt idx="2537">
                  <c:v>1.647</c:v>
                </c:pt>
                <c:pt idx="2538">
                  <c:v>1.6879999999999999</c:v>
                </c:pt>
                <c:pt idx="2539">
                  <c:v>2.0110000000000001</c:v>
                </c:pt>
                <c:pt idx="2540">
                  <c:v>1.6439999999999999</c:v>
                </c:pt>
                <c:pt idx="2541">
                  <c:v>1.5840000000000001</c:v>
                </c:pt>
                <c:pt idx="2542">
                  <c:v>1.92</c:v>
                </c:pt>
                <c:pt idx="2543">
                  <c:v>1.68</c:v>
                </c:pt>
                <c:pt idx="2544">
                  <c:v>1.603</c:v>
                </c:pt>
                <c:pt idx="2545">
                  <c:v>2.1320000000000001</c:v>
                </c:pt>
                <c:pt idx="2546">
                  <c:v>1.5960000000000001</c:v>
                </c:pt>
                <c:pt idx="2547">
                  <c:v>1.655</c:v>
                </c:pt>
                <c:pt idx="2548">
                  <c:v>1.84</c:v>
                </c:pt>
                <c:pt idx="2549">
                  <c:v>1.6439999999999999</c:v>
                </c:pt>
                <c:pt idx="2550">
                  <c:v>2.7949999999999999</c:v>
                </c:pt>
                <c:pt idx="2551">
                  <c:v>2.1040000000000001</c:v>
                </c:pt>
                <c:pt idx="2552">
                  <c:v>1.579</c:v>
                </c:pt>
                <c:pt idx="2553">
                  <c:v>1.7310000000000001</c:v>
                </c:pt>
                <c:pt idx="2554">
                  <c:v>1.911</c:v>
                </c:pt>
                <c:pt idx="2555">
                  <c:v>1.675</c:v>
                </c:pt>
                <c:pt idx="2556">
                  <c:v>1.579</c:v>
                </c:pt>
                <c:pt idx="2557">
                  <c:v>2.0640000000000001</c:v>
                </c:pt>
                <c:pt idx="2558">
                  <c:v>1.6679999999999999</c:v>
                </c:pt>
                <c:pt idx="2559">
                  <c:v>1.7070000000000001</c:v>
                </c:pt>
                <c:pt idx="2560">
                  <c:v>1.976</c:v>
                </c:pt>
                <c:pt idx="2561">
                  <c:v>1.66</c:v>
                </c:pt>
                <c:pt idx="2562">
                  <c:v>1.623</c:v>
                </c:pt>
                <c:pt idx="2563">
                  <c:v>2.1280000000000001</c:v>
                </c:pt>
                <c:pt idx="2564">
                  <c:v>1.635</c:v>
                </c:pt>
                <c:pt idx="2565">
                  <c:v>1.7709999999999999</c:v>
                </c:pt>
                <c:pt idx="2566">
                  <c:v>2.036</c:v>
                </c:pt>
                <c:pt idx="2567">
                  <c:v>1.587</c:v>
                </c:pt>
                <c:pt idx="2568">
                  <c:v>1.655</c:v>
                </c:pt>
                <c:pt idx="2569">
                  <c:v>2.1640000000000001</c:v>
                </c:pt>
                <c:pt idx="2570">
                  <c:v>1.7150000000000001</c:v>
                </c:pt>
                <c:pt idx="2571">
                  <c:v>1.679</c:v>
                </c:pt>
                <c:pt idx="2572">
                  <c:v>2.0030000000000001</c:v>
                </c:pt>
                <c:pt idx="2573">
                  <c:v>1.6639999999999999</c:v>
                </c:pt>
                <c:pt idx="2574">
                  <c:v>1.7350000000000001</c:v>
                </c:pt>
                <c:pt idx="2575">
                  <c:v>1.956</c:v>
                </c:pt>
                <c:pt idx="2576">
                  <c:v>1.6279999999999999</c:v>
                </c:pt>
                <c:pt idx="2577">
                  <c:v>1.847</c:v>
                </c:pt>
                <c:pt idx="2578">
                  <c:v>1.847</c:v>
                </c:pt>
                <c:pt idx="2579">
                  <c:v>1.603</c:v>
                </c:pt>
                <c:pt idx="2580">
                  <c:v>1.728</c:v>
                </c:pt>
                <c:pt idx="2581">
                  <c:v>1.956</c:v>
                </c:pt>
                <c:pt idx="2582">
                  <c:v>1.639</c:v>
                </c:pt>
                <c:pt idx="2583">
                  <c:v>1.679</c:v>
                </c:pt>
                <c:pt idx="2584">
                  <c:v>2.1840000000000002</c:v>
                </c:pt>
                <c:pt idx="2585">
                  <c:v>1.663</c:v>
                </c:pt>
                <c:pt idx="2586">
                  <c:v>1.7350000000000001</c:v>
                </c:pt>
                <c:pt idx="2587">
                  <c:v>2.028</c:v>
                </c:pt>
                <c:pt idx="2588">
                  <c:v>1.736</c:v>
                </c:pt>
                <c:pt idx="2589">
                  <c:v>1.659</c:v>
                </c:pt>
                <c:pt idx="2590">
                  <c:v>1.9750000000000001</c:v>
                </c:pt>
                <c:pt idx="2591">
                  <c:v>1.7230000000000001</c:v>
                </c:pt>
                <c:pt idx="2592">
                  <c:v>1.7150000000000001</c:v>
                </c:pt>
                <c:pt idx="2593">
                  <c:v>1.927</c:v>
                </c:pt>
                <c:pt idx="2594">
                  <c:v>1.6950000000000001</c:v>
                </c:pt>
                <c:pt idx="2595">
                  <c:v>1.635</c:v>
                </c:pt>
                <c:pt idx="2596">
                  <c:v>2.1840000000000002</c:v>
                </c:pt>
                <c:pt idx="2597">
                  <c:v>1.7749999999999999</c:v>
                </c:pt>
                <c:pt idx="2598">
                  <c:v>1.867</c:v>
                </c:pt>
                <c:pt idx="2599">
                  <c:v>1.7509999999999999</c:v>
                </c:pt>
                <c:pt idx="2600">
                  <c:v>1.724</c:v>
                </c:pt>
                <c:pt idx="2601">
                  <c:v>1.7</c:v>
                </c:pt>
                <c:pt idx="2602">
                  <c:v>2.0030000000000001</c:v>
                </c:pt>
                <c:pt idx="2603">
                  <c:v>1.7749999999999999</c:v>
                </c:pt>
                <c:pt idx="2604">
                  <c:v>1.7909999999999999</c:v>
                </c:pt>
                <c:pt idx="2605">
                  <c:v>1.931</c:v>
                </c:pt>
                <c:pt idx="2606">
                  <c:v>1.728</c:v>
                </c:pt>
                <c:pt idx="2607">
                  <c:v>1.827</c:v>
                </c:pt>
                <c:pt idx="2608">
                  <c:v>1.8560000000000001</c:v>
                </c:pt>
                <c:pt idx="2609">
                  <c:v>1.6950000000000001</c:v>
                </c:pt>
                <c:pt idx="2610">
                  <c:v>1.6279999999999999</c:v>
                </c:pt>
                <c:pt idx="2611">
                  <c:v>2.1190000000000002</c:v>
                </c:pt>
                <c:pt idx="2612">
                  <c:v>1.804</c:v>
                </c:pt>
                <c:pt idx="2613">
                  <c:v>1.879</c:v>
                </c:pt>
                <c:pt idx="2614">
                  <c:v>1.827</c:v>
                </c:pt>
                <c:pt idx="2615">
                  <c:v>1.748</c:v>
                </c:pt>
                <c:pt idx="2616">
                  <c:v>1.9159999999999999</c:v>
                </c:pt>
                <c:pt idx="2617">
                  <c:v>1.7110000000000001</c:v>
                </c:pt>
                <c:pt idx="2618">
                  <c:v>1.679</c:v>
                </c:pt>
                <c:pt idx="2619">
                  <c:v>1.9</c:v>
                </c:pt>
                <c:pt idx="2620">
                  <c:v>1.7749999999999999</c:v>
                </c:pt>
                <c:pt idx="2621">
                  <c:v>1.748</c:v>
                </c:pt>
                <c:pt idx="2622">
                  <c:v>1.96</c:v>
                </c:pt>
                <c:pt idx="2623">
                  <c:v>1.784</c:v>
                </c:pt>
                <c:pt idx="2624">
                  <c:v>1.6950000000000001</c:v>
                </c:pt>
                <c:pt idx="2625">
                  <c:v>1.944</c:v>
                </c:pt>
                <c:pt idx="2626">
                  <c:v>1.7709999999999999</c:v>
                </c:pt>
                <c:pt idx="2627">
                  <c:v>1.7589999999999999</c:v>
                </c:pt>
                <c:pt idx="2628">
                  <c:v>1.956</c:v>
                </c:pt>
                <c:pt idx="2629">
                  <c:v>1.7989999999999999</c:v>
                </c:pt>
                <c:pt idx="2630">
                  <c:v>1.78</c:v>
                </c:pt>
                <c:pt idx="2631">
                  <c:v>1.9830000000000001</c:v>
                </c:pt>
                <c:pt idx="2632">
                  <c:v>1.8109999999999999</c:v>
                </c:pt>
                <c:pt idx="2633">
                  <c:v>1.7350000000000001</c:v>
                </c:pt>
                <c:pt idx="2634">
                  <c:v>1.9870000000000001</c:v>
                </c:pt>
                <c:pt idx="2635">
                  <c:v>1.708</c:v>
                </c:pt>
                <c:pt idx="2636">
                  <c:v>1.6990000000000001</c:v>
                </c:pt>
                <c:pt idx="2637">
                  <c:v>2.1669999999999998</c:v>
                </c:pt>
                <c:pt idx="2638">
                  <c:v>1.6719999999999999</c:v>
                </c:pt>
                <c:pt idx="2639">
                  <c:v>1.724</c:v>
                </c:pt>
                <c:pt idx="2640">
                  <c:v>1.887</c:v>
                </c:pt>
                <c:pt idx="2641">
                  <c:v>1.6950000000000001</c:v>
                </c:pt>
                <c:pt idx="2642">
                  <c:v>1.8640000000000001</c:v>
                </c:pt>
                <c:pt idx="2643">
                  <c:v>2.036</c:v>
                </c:pt>
                <c:pt idx="2644">
                  <c:v>1.764</c:v>
                </c:pt>
                <c:pt idx="2645">
                  <c:v>2.1120000000000001</c:v>
                </c:pt>
                <c:pt idx="2646">
                  <c:v>1.796</c:v>
                </c:pt>
                <c:pt idx="2647">
                  <c:v>1.8640000000000001</c:v>
                </c:pt>
                <c:pt idx="2648">
                  <c:v>2.0790000000000002</c:v>
                </c:pt>
                <c:pt idx="2649">
                  <c:v>1.639</c:v>
                </c:pt>
                <c:pt idx="2650">
                  <c:v>1.86</c:v>
                </c:pt>
                <c:pt idx="2651">
                  <c:v>1.887</c:v>
                </c:pt>
                <c:pt idx="2652">
                  <c:v>1.7909999999999999</c:v>
                </c:pt>
                <c:pt idx="2653">
                  <c:v>2.0030000000000001</c:v>
                </c:pt>
                <c:pt idx="2654">
                  <c:v>2.0190000000000001</c:v>
                </c:pt>
                <c:pt idx="2655">
                  <c:v>1.724</c:v>
                </c:pt>
                <c:pt idx="2656">
                  <c:v>1.976</c:v>
                </c:pt>
                <c:pt idx="2657">
                  <c:v>1.748</c:v>
                </c:pt>
                <c:pt idx="2658">
                  <c:v>1.8240000000000001</c:v>
                </c:pt>
                <c:pt idx="2659">
                  <c:v>1.9630000000000001</c:v>
                </c:pt>
                <c:pt idx="2660">
                  <c:v>1.9</c:v>
                </c:pt>
                <c:pt idx="2661">
                  <c:v>1.82</c:v>
                </c:pt>
                <c:pt idx="2662">
                  <c:v>2.052</c:v>
                </c:pt>
                <c:pt idx="2663">
                  <c:v>1.7509999999999999</c:v>
                </c:pt>
                <c:pt idx="2664">
                  <c:v>1.7430000000000001</c:v>
                </c:pt>
                <c:pt idx="2665">
                  <c:v>1.907</c:v>
                </c:pt>
                <c:pt idx="2666">
                  <c:v>1.8360000000000001</c:v>
                </c:pt>
                <c:pt idx="2667">
                  <c:v>1.827</c:v>
                </c:pt>
                <c:pt idx="2668">
                  <c:v>1.831</c:v>
                </c:pt>
                <c:pt idx="2669">
                  <c:v>1.96</c:v>
                </c:pt>
                <c:pt idx="2670">
                  <c:v>1.8069999999999999</c:v>
                </c:pt>
                <c:pt idx="2671">
                  <c:v>1.9870000000000001</c:v>
                </c:pt>
                <c:pt idx="2672">
                  <c:v>2.024</c:v>
                </c:pt>
                <c:pt idx="2673">
                  <c:v>1.8360000000000001</c:v>
                </c:pt>
                <c:pt idx="2674">
                  <c:v>1.956</c:v>
                </c:pt>
                <c:pt idx="2675">
                  <c:v>1.8839999999999999</c:v>
                </c:pt>
                <c:pt idx="2676">
                  <c:v>1.76</c:v>
                </c:pt>
                <c:pt idx="2677">
                  <c:v>2.2629999999999999</c:v>
                </c:pt>
                <c:pt idx="2678">
                  <c:v>1.7430000000000001</c:v>
                </c:pt>
                <c:pt idx="2679">
                  <c:v>1.7949999999999999</c:v>
                </c:pt>
                <c:pt idx="2680">
                  <c:v>2.0110000000000001</c:v>
                </c:pt>
                <c:pt idx="2681">
                  <c:v>1.7749999999999999</c:v>
                </c:pt>
                <c:pt idx="2682">
                  <c:v>1.996</c:v>
                </c:pt>
                <c:pt idx="2683">
                  <c:v>1.88</c:v>
                </c:pt>
                <c:pt idx="2684">
                  <c:v>1.8560000000000001</c:v>
                </c:pt>
                <c:pt idx="2685">
                  <c:v>2</c:v>
                </c:pt>
                <c:pt idx="2686">
                  <c:v>1.768</c:v>
                </c:pt>
                <c:pt idx="2687">
                  <c:v>2.0830000000000002</c:v>
                </c:pt>
                <c:pt idx="2688">
                  <c:v>1.9119999999999999</c:v>
                </c:pt>
                <c:pt idx="2689">
                  <c:v>1.839</c:v>
                </c:pt>
                <c:pt idx="2690">
                  <c:v>1.9910000000000001</c:v>
                </c:pt>
                <c:pt idx="2691">
                  <c:v>1.827</c:v>
                </c:pt>
                <c:pt idx="2692">
                  <c:v>2.1120000000000001</c:v>
                </c:pt>
                <c:pt idx="2693">
                  <c:v>1.748</c:v>
                </c:pt>
                <c:pt idx="2694">
                  <c:v>1.8320000000000001</c:v>
                </c:pt>
                <c:pt idx="2695">
                  <c:v>2.12</c:v>
                </c:pt>
                <c:pt idx="2696">
                  <c:v>1.7190000000000001</c:v>
                </c:pt>
                <c:pt idx="2697">
                  <c:v>1.7949999999999999</c:v>
                </c:pt>
                <c:pt idx="2698">
                  <c:v>2.327</c:v>
                </c:pt>
                <c:pt idx="2699">
                  <c:v>1.8240000000000001</c:v>
                </c:pt>
                <c:pt idx="2700">
                  <c:v>1.976</c:v>
                </c:pt>
                <c:pt idx="2701">
                  <c:v>2.0030000000000001</c:v>
                </c:pt>
                <c:pt idx="2702">
                  <c:v>1.7909999999999999</c:v>
                </c:pt>
                <c:pt idx="2703">
                  <c:v>2.0920000000000001</c:v>
                </c:pt>
                <c:pt idx="2704">
                  <c:v>1.8320000000000001</c:v>
                </c:pt>
                <c:pt idx="2705">
                  <c:v>1.887</c:v>
                </c:pt>
                <c:pt idx="2706">
                  <c:v>2.0430000000000001</c:v>
                </c:pt>
                <c:pt idx="2707">
                  <c:v>1.7310000000000001</c:v>
                </c:pt>
                <c:pt idx="2708">
                  <c:v>1.8560000000000001</c:v>
                </c:pt>
                <c:pt idx="2709">
                  <c:v>1.976</c:v>
                </c:pt>
                <c:pt idx="2710">
                  <c:v>1.8839999999999999</c:v>
                </c:pt>
                <c:pt idx="2711">
                  <c:v>1.9350000000000001</c:v>
                </c:pt>
                <c:pt idx="2712">
                  <c:v>1.8959999999999999</c:v>
                </c:pt>
                <c:pt idx="2713">
                  <c:v>1.8360000000000001</c:v>
                </c:pt>
                <c:pt idx="2714">
                  <c:v>2.028</c:v>
                </c:pt>
                <c:pt idx="2715">
                  <c:v>1.92</c:v>
                </c:pt>
                <c:pt idx="2716">
                  <c:v>1.8440000000000001</c:v>
                </c:pt>
                <c:pt idx="2717">
                  <c:v>2.1720000000000002</c:v>
                </c:pt>
                <c:pt idx="2718">
                  <c:v>1.847</c:v>
                </c:pt>
                <c:pt idx="2719">
                  <c:v>1.8160000000000001</c:v>
                </c:pt>
                <c:pt idx="2720">
                  <c:v>1.9710000000000001</c:v>
                </c:pt>
                <c:pt idx="2721">
                  <c:v>1.7110000000000001</c:v>
                </c:pt>
                <c:pt idx="2722">
                  <c:v>2.056</c:v>
                </c:pt>
                <c:pt idx="2723">
                  <c:v>1.7390000000000001</c:v>
                </c:pt>
                <c:pt idx="2724">
                  <c:v>1.88</c:v>
                </c:pt>
                <c:pt idx="2725">
                  <c:v>1.867</c:v>
                </c:pt>
                <c:pt idx="2726">
                  <c:v>1.9950000000000001</c:v>
                </c:pt>
                <c:pt idx="2727">
                  <c:v>1.7989999999999999</c:v>
                </c:pt>
                <c:pt idx="2728">
                  <c:v>2.0590000000000002</c:v>
                </c:pt>
                <c:pt idx="2729">
                  <c:v>2.056</c:v>
                </c:pt>
                <c:pt idx="2730">
                  <c:v>1.923</c:v>
                </c:pt>
                <c:pt idx="2731">
                  <c:v>2.12</c:v>
                </c:pt>
                <c:pt idx="2732">
                  <c:v>1.756</c:v>
                </c:pt>
                <c:pt idx="2733">
                  <c:v>2.1080000000000001</c:v>
                </c:pt>
                <c:pt idx="2734">
                  <c:v>1.8320000000000001</c:v>
                </c:pt>
                <c:pt idx="2735">
                  <c:v>1.8160000000000001</c:v>
                </c:pt>
                <c:pt idx="2736">
                  <c:v>1.9870000000000001</c:v>
                </c:pt>
                <c:pt idx="2737">
                  <c:v>1.923</c:v>
                </c:pt>
                <c:pt idx="2738">
                  <c:v>1.847</c:v>
                </c:pt>
                <c:pt idx="2739">
                  <c:v>2.056</c:v>
                </c:pt>
                <c:pt idx="2740">
                  <c:v>1.827</c:v>
                </c:pt>
                <c:pt idx="2741">
                  <c:v>1.827</c:v>
                </c:pt>
                <c:pt idx="2742">
                  <c:v>2.1589999999999998</c:v>
                </c:pt>
                <c:pt idx="2743">
                  <c:v>1.9119999999999999</c:v>
                </c:pt>
                <c:pt idx="2744">
                  <c:v>1.82</c:v>
                </c:pt>
                <c:pt idx="2745">
                  <c:v>2.2400000000000002</c:v>
                </c:pt>
                <c:pt idx="2746">
                  <c:v>1.923</c:v>
                </c:pt>
                <c:pt idx="2747">
                  <c:v>1.9430000000000001</c:v>
                </c:pt>
                <c:pt idx="2748">
                  <c:v>1.968</c:v>
                </c:pt>
                <c:pt idx="2749">
                  <c:v>1.84</c:v>
                </c:pt>
                <c:pt idx="2750">
                  <c:v>3.1520000000000001</c:v>
                </c:pt>
                <c:pt idx="2751">
                  <c:v>2.012</c:v>
                </c:pt>
                <c:pt idx="2752">
                  <c:v>1.8640000000000001</c:v>
                </c:pt>
                <c:pt idx="2753">
                  <c:v>2.0430000000000001</c:v>
                </c:pt>
                <c:pt idx="2754">
                  <c:v>1.7909999999999999</c:v>
                </c:pt>
                <c:pt idx="2755">
                  <c:v>1.8839999999999999</c:v>
                </c:pt>
                <c:pt idx="2756">
                  <c:v>2</c:v>
                </c:pt>
                <c:pt idx="2757">
                  <c:v>1.96</c:v>
                </c:pt>
                <c:pt idx="2758">
                  <c:v>1.911</c:v>
                </c:pt>
                <c:pt idx="2759">
                  <c:v>2.0640000000000001</c:v>
                </c:pt>
                <c:pt idx="2760">
                  <c:v>1.972</c:v>
                </c:pt>
                <c:pt idx="2761">
                  <c:v>1.827</c:v>
                </c:pt>
                <c:pt idx="2762">
                  <c:v>1.992</c:v>
                </c:pt>
                <c:pt idx="2763">
                  <c:v>2.3239999999999998</c:v>
                </c:pt>
                <c:pt idx="2764">
                  <c:v>1.82</c:v>
                </c:pt>
                <c:pt idx="2765">
                  <c:v>1.9359999999999999</c:v>
                </c:pt>
                <c:pt idx="2766">
                  <c:v>2.2839999999999998</c:v>
                </c:pt>
                <c:pt idx="2767">
                  <c:v>1.923</c:v>
                </c:pt>
                <c:pt idx="2768">
                  <c:v>2.1440000000000001</c:v>
                </c:pt>
                <c:pt idx="2769">
                  <c:v>1.923</c:v>
                </c:pt>
                <c:pt idx="2770">
                  <c:v>1.867</c:v>
                </c:pt>
                <c:pt idx="2771">
                  <c:v>1.9670000000000001</c:v>
                </c:pt>
                <c:pt idx="2772">
                  <c:v>1.8720000000000001</c:v>
                </c:pt>
                <c:pt idx="2773">
                  <c:v>1.9510000000000001</c:v>
                </c:pt>
                <c:pt idx="2774">
                  <c:v>1.9870000000000001</c:v>
                </c:pt>
                <c:pt idx="2775">
                  <c:v>2.0720000000000001</c:v>
                </c:pt>
                <c:pt idx="2776">
                  <c:v>1.9</c:v>
                </c:pt>
                <c:pt idx="2777">
                  <c:v>1.9279999999999999</c:v>
                </c:pt>
                <c:pt idx="2778">
                  <c:v>2.1549999999999998</c:v>
                </c:pt>
                <c:pt idx="2779">
                  <c:v>1.86</c:v>
                </c:pt>
                <c:pt idx="2780">
                  <c:v>1.819</c:v>
                </c:pt>
                <c:pt idx="2781">
                  <c:v>2.327</c:v>
                </c:pt>
                <c:pt idx="2782">
                  <c:v>1.903</c:v>
                </c:pt>
                <c:pt idx="2783">
                  <c:v>1.879</c:v>
                </c:pt>
                <c:pt idx="2784">
                  <c:v>2.2509999999999999</c:v>
                </c:pt>
                <c:pt idx="2785">
                  <c:v>1.847</c:v>
                </c:pt>
                <c:pt idx="2786">
                  <c:v>1.9510000000000001</c:v>
                </c:pt>
                <c:pt idx="2787">
                  <c:v>2.2229999999999999</c:v>
                </c:pt>
                <c:pt idx="2788">
                  <c:v>1.919</c:v>
                </c:pt>
                <c:pt idx="2789">
                  <c:v>1.7949999999999999</c:v>
                </c:pt>
                <c:pt idx="2790">
                  <c:v>2.375</c:v>
                </c:pt>
                <c:pt idx="2791">
                  <c:v>1.9359999999999999</c:v>
                </c:pt>
                <c:pt idx="2792">
                  <c:v>1.996</c:v>
                </c:pt>
                <c:pt idx="2793">
                  <c:v>2.1480000000000001</c:v>
                </c:pt>
                <c:pt idx="2794">
                  <c:v>1.891</c:v>
                </c:pt>
                <c:pt idx="2795">
                  <c:v>2.1720000000000002</c:v>
                </c:pt>
                <c:pt idx="2796">
                  <c:v>2.0990000000000002</c:v>
                </c:pt>
                <c:pt idx="2797">
                  <c:v>1.8959999999999999</c:v>
                </c:pt>
                <c:pt idx="2798">
                  <c:v>1.903</c:v>
                </c:pt>
                <c:pt idx="2799">
                  <c:v>2.2480000000000002</c:v>
                </c:pt>
                <c:pt idx="2800">
                  <c:v>1.952</c:v>
                </c:pt>
                <c:pt idx="2801">
                  <c:v>2.0830000000000002</c:v>
                </c:pt>
                <c:pt idx="2802">
                  <c:v>1.9870000000000001</c:v>
                </c:pt>
                <c:pt idx="2803">
                  <c:v>1.923</c:v>
                </c:pt>
                <c:pt idx="2804">
                  <c:v>1.907</c:v>
                </c:pt>
                <c:pt idx="2805">
                  <c:v>2.1840000000000002</c:v>
                </c:pt>
                <c:pt idx="2806">
                  <c:v>1.9119999999999999</c:v>
                </c:pt>
                <c:pt idx="2807">
                  <c:v>1.88</c:v>
                </c:pt>
                <c:pt idx="2808">
                  <c:v>2.319</c:v>
                </c:pt>
                <c:pt idx="2809">
                  <c:v>1.903</c:v>
                </c:pt>
                <c:pt idx="2810">
                  <c:v>2.0510000000000002</c:v>
                </c:pt>
                <c:pt idx="2811">
                  <c:v>2.1280000000000001</c:v>
                </c:pt>
                <c:pt idx="2812">
                  <c:v>1.96</c:v>
                </c:pt>
                <c:pt idx="2813">
                  <c:v>1.9630000000000001</c:v>
                </c:pt>
                <c:pt idx="2814">
                  <c:v>2.3639999999999999</c:v>
                </c:pt>
                <c:pt idx="2815">
                  <c:v>1.847</c:v>
                </c:pt>
                <c:pt idx="2816">
                  <c:v>2.1749999999999998</c:v>
                </c:pt>
                <c:pt idx="2817">
                  <c:v>2.0830000000000002</c:v>
                </c:pt>
                <c:pt idx="2818">
                  <c:v>1.9470000000000001</c:v>
                </c:pt>
                <c:pt idx="2819">
                  <c:v>2.2040000000000002</c:v>
                </c:pt>
                <c:pt idx="2820">
                  <c:v>1.992</c:v>
                </c:pt>
                <c:pt idx="2821">
                  <c:v>1.96</c:v>
                </c:pt>
                <c:pt idx="2822">
                  <c:v>2.351</c:v>
                </c:pt>
                <c:pt idx="2823">
                  <c:v>1.887</c:v>
                </c:pt>
                <c:pt idx="2824">
                  <c:v>1.9750000000000001</c:v>
                </c:pt>
                <c:pt idx="2825">
                  <c:v>2.2189999999999999</c:v>
                </c:pt>
                <c:pt idx="2826">
                  <c:v>1.871</c:v>
                </c:pt>
                <c:pt idx="2827">
                  <c:v>2.1240000000000001</c:v>
                </c:pt>
                <c:pt idx="2828">
                  <c:v>2.2200000000000002</c:v>
                </c:pt>
                <c:pt idx="2829">
                  <c:v>1.968</c:v>
                </c:pt>
                <c:pt idx="2830">
                  <c:v>1.9990000000000001</c:v>
                </c:pt>
                <c:pt idx="2831">
                  <c:v>2.2519999999999998</c:v>
                </c:pt>
                <c:pt idx="2832">
                  <c:v>1.9390000000000001</c:v>
                </c:pt>
                <c:pt idx="2833">
                  <c:v>2.0070000000000001</c:v>
                </c:pt>
                <c:pt idx="2834">
                  <c:v>2.0510000000000002</c:v>
                </c:pt>
                <c:pt idx="2835">
                  <c:v>1.931</c:v>
                </c:pt>
                <c:pt idx="2836">
                  <c:v>2.1269999999999998</c:v>
                </c:pt>
                <c:pt idx="2837">
                  <c:v>2.1</c:v>
                </c:pt>
                <c:pt idx="2838">
                  <c:v>2.0110000000000001</c:v>
                </c:pt>
                <c:pt idx="2839">
                  <c:v>2.2309999999999999</c:v>
                </c:pt>
                <c:pt idx="2840">
                  <c:v>1.956</c:v>
                </c:pt>
                <c:pt idx="2841">
                  <c:v>2.0430000000000001</c:v>
                </c:pt>
                <c:pt idx="2842">
                  <c:v>2.1949999999999998</c:v>
                </c:pt>
                <c:pt idx="2843">
                  <c:v>1.9390000000000001</c:v>
                </c:pt>
                <c:pt idx="2844">
                  <c:v>2.1549999999999998</c:v>
                </c:pt>
                <c:pt idx="2845">
                  <c:v>2.0920000000000001</c:v>
                </c:pt>
                <c:pt idx="2846">
                  <c:v>1.96</c:v>
                </c:pt>
                <c:pt idx="2847">
                  <c:v>2.1920000000000002</c:v>
                </c:pt>
                <c:pt idx="2848">
                  <c:v>2.1440000000000001</c:v>
                </c:pt>
                <c:pt idx="2849">
                  <c:v>1.895</c:v>
                </c:pt>
                <c:pt idx="2850">
                  <c:v>2.359</c:v>
                </c:pt>
                <c:pt idx="2851">
                  <c:v>1.9630000000000001</c:v>
                </c:pt>
                <c:pt idx="2852">
                  <c:v>2.2080000000000002</c:v>
                </c:pt>
                <c:pt idx="2853">
                  <c:v>1.92</c:v>
                </c:pt>
                <c:pt idx="2854">
                  <c:v>2.0030000000000001</c:v>
                </c:pt>
                <c:pt idx="2855">
                  <c:v>2.3839999999999999</c:v>
                </c:pt>
                <c:pt idx="2856">
                  <c:v>1.9550000000000001</c:v>
                </c:pt>
                <c:pt idx="2857">
                  <c:v>2.0470000000000002</c:v>
                </c:pt>
                <c:pt idx="2858">
                  <c:v>2.2919999999999998</c:v>
                </c:pt>
                <c:pt idx="2859">
                  <c:v>1.8759999999999999</c:v>
                </c:pt>
                <c:pt idx="2860">
                  <c:v>1.9790000000000001</c:v>
                </c:pt>
                <c:pt idx="2861">
                  <c:v>2.343</c:v>
                </c:pt>
                <c:pt idx="2862">
                  <c:v>2.036</c:v>
                </c:pt>
                <c:pt idx="2863">
                  <c:v>2.2789999999999999</c:v>
                </c:pt>
                <c:pt idx="2864">
                  <c:v>2.0470000000000002</c:v>
                </c:pt>
                <c:pt idx="2865">
                  <c:v>2.0270000000000001</c:v>
                </c:pt>
                <c:pt idx="2866">
                  <c:v>2.2839999999999998</c:v>
                </c:pt>
                <c:pt idx="2867">
                  <c:v>1.9750000000000001</c:v>
                </c:pt>
                <c:pt idx="2868">
                  <c:v>2.0110000000000001</c:v>
                </c:pt>
                <c:pt idx="2869">
                  <c:v>2.3069999999999999</c:v>
                </c:pt>
                <c:pt idx="2870">
                  <c:v>1.9159999999999999</c:v>
                </c:pt>
                <c:pt idx="2871">
                  <c:v>2.1469999999999998</c:v>
                </c:pt>
                <c:pt idx="2872">
                  <c:v>2.2349999999999999</c:v>
                </c:pt>
                <c:pt idx="2873">
                  <c:v>1.98</c:v>
                </c:pt>
                <c:pt idx="2874">
                  <c:v>2.2160000000000002</c:v>
                </c:pt>
                <c:pt idx="2875">
                  <c:v>2.2879999999999998</c:v>
                </c:pt>
                <c:pt idx="2876">
                  <c:v>2.0950000000000002</c:v>
                </c:pt>
                <c:pt idx="2877">
                  <c:v>2.2429999999999999</c:v>
                </c:pt>
                <c:pt idx="2878">
                  <c:v>1.887</c:v>
                </c:pt>
                <c:pt idx="2879">
                  <c:v>2.024</c:v>
                </c:pt>
                <c:pt idx="2880">
                  <c:v>2.1349999999999998</c:v>
                </c:pt>
                <c:pt idx="2881">
                  <c:v>2.0070000000000001</c:v>
                </c:pt>
                <c:pt idx="2882">
                  <c:v>2.3199999999999998</c:v>
                </c:pt>
                <c:pt idx="2883">
                  <c:v>2.0830000000000002</c:v>
                </c:pt>
                <c:pt idx="2884">
                  <c:v>1.9750000000000001</c:v>
                </c:pt>
                <c:pt idx="2885">
                  <c:v>2.2999999999999998</c:v>
                </c:pt>
                <c:pt idx="2886">
                  <c:v>1.9750000000000001</c:v>
                </c:pt>
                <c:pt idx="2887">
                  <c:v>2.1480000000000001</c:v>
                </c:pt>
                <c:pt idx="2888">
                  <c:v>2.2949999999999999</c:v>
                </c:pt>
                <c:pt idx="2889">
                  <c:v>1.923</c:v>
                </c:pt>
                <c:pt idx="2890">
                  <c:v>2.0470000000000002</c:v>
                </c:pt>
                <c:pt idx="2891">
                  <c:v>2.2029999999999998</c:v>
                </c:pt>
                <c:pt idx="2892">
                  <c:v>2.0830000000000002</c:v>
                </c:pt>
                <c:pt idx="2893">
                  <c:v>2.38</c:v>
                </c:pt>
                <c:pt idx="2894">
                  <c:v>2.032</c:v>
                </c:pt>
                <c:pt idx="2895">
                  <c:v>2.0030000000000001</c:v>
                </c:pt>
                <c:pt idx="2896">
                  <c:v>2.359</c:v>
                </c:pt>
                <c:pt idx="2897">
                  <c:v>2.1549999999999998</c:v>
                </c:pt>
                <c:pt idx="2898">
                  <c:v>2.3359999999999999</c:v>
                </c:pt>
                <c:pt idx="2899">
                  <c:v>2.0720000000000001</c:v>
                </c:pt>
                <c:pt idx="2900">
                  <c:v>2.0760000000000001</c:v>
                </c:pt>
                <c:pt idx="2901">
                  <c:v>2.327</c:v>
                </c:pt>
                <c:pt idx="2902">
                  <c:v>2</c:v>
                </c:pt>
                <c:pt idx="2903">
                  <c:v>2.06</c:v>
                </c:pt>
                <c:pt idx="2904">
                  <c:v>2.1520000000000001</c:v>
                </c:pt>
                <c:pt idx="2905">
                  <c:v>1.899</c:v>
                </c:pt>
                <c:pt idx="2906">
                  <c:v>2.2069999999999999</c:v>
                </c:pt>
                <c:pt idx="2907">
                  <c:v>2.2469999999999999</c:v>
                </c:pt>
                <c:pt idx="2908">
                  <c:v>2.008</c:v>
                </c:pt>
                <c:pt idx="2909">
                  <c:v>2.2879999999999998</c:v>
                </c:pt>
                <c:pt idx="2910">
                  <c:v>2.0430000000000001</c:v>
                </c:pt>
                <c:pt idx="2911">
                  <c:v>2.036</c:v>
                </c:pt>
                <c:pt idx="2912">
                  <c:v>2.524</c:v>
                </c:pt>
                <c:pt idx="2913">
                  <c:v>2.0070000000000001</c:v>
                </c:pt>
                <c:pt idx="2914">
                  <c:v>2.1949999999999998</c:v>
                </c:pt>
                <c:pt idx="2915">
                  <c:v>2.1669999999999998</c:v>
                </c:pt>
                <c:pt idx="2916">
                  <c:v>1.9390000000000001</c:v>
                </c:pt>
                <c:pt idx="2917">
                  <c:v>2.371</c:v>
                </c:pt>
                <c:pt idx="2918">
                  <c:v>2.1669999999999998</c:v>
                </c:pt>
                <c:pt idx="2919">
                  <c:v>2.0680000000000001</c:v>
                </c:pt>
                <c:pt idx="2920">
                  <c:v>2.2959999999999998</c:v>
                </c:pt>
                <c:pt idx="2921">
                  <c:v>2.1110000000000002</c:v>
                </c:pt>
                <c:pt idx="2922">
                  <c:v>2.2480000000000002</c:v>
                </c:pt>
                <c:pt idx="2923">
                  <c:v>2.2080000000000002</c:v>
                </c:pt>
                <c:pt idx="2924">
                  <c:v>1.9430000000000001</c:v>
                </c:pt>
                <c:pt idx="2925">
                  <c:v>2.492</c:v>
                </c:pt>
                <c:pt idx="2926">
                  <c:v>2.0870000000000002</c:v>
                </c:pt>
                <c:pt idx="2927">
                  <c:v>2.2229999999999999</c:v>
                </c:pt>
                <c:pt idx="2928">
                  <c:v>2.1360000000000001</c:v>
                </c:pt>
                <c:pt idx="2929">
                  <c:v>2.0070000000000001</c:v>
                </c:pt>
                <c:pt idx="2930">
                  <c:v>2.3439999999999999</c:v>
                </c:pt>
                <c:pt idx="2931">
                  <c:v>2.0960000000000001</c:v>
                </c:pt>
                <c:pt idx="2932">
                  <c:v>2.0720000000000001</c:v>
                </c:pt>
                <c:pt idx="2933">
                  <c:v>2.4319999999999999</c:v>
                </c:pt>
                <c:pt idx="2934">
                  <c:v>1.94</c:v>
                </c:pt>
                <c:pt idx="2935">
                  <c:v>2.2749999999999999</c:v>
                </c:pt>
                <c:pt idx="2936">
                  <c:v>2.1749999999999998</c:v>
                </c:pt>
                <c:pt idx="2937">
                  <c:v>2.036</c:v>
                </c:pt>
                <c:pt idx="2938">
                  <c:v>2.456</c:v>
                </c:pt>
                <c:pt idx="2939">
                  <c:v>2.1120000000000001</c:v>
                </c:pt>
                <c:pt idx="2940">
                  <c:v>2.0630000000000002</c:v>
                </c:pt>
                <c:pt idx="2941">
                  <c:v>2.2839999999999998</c:v>
                </c:pt>
                <c:pt idx="2942">
                  <c:v>2.028</c:v>
                </c:pt>
                <c:pt idx="2943">
                  <c:v>2.351</c:v>
                </c:pt>
                <c:pt idx="2944">
                  <c:v>2.1150000000000002</c:v>
                </c:pt>
                <c:pt idx="2945">
                  <c:v>2.0510000000000002</c:v>
                </c:pt>
                <c:pt idx="2946">
                  <c:v>2.2240000000000002</c:v>
                </c:pt>
                <c:pt idx="2947">
                  <c:v>2.0720000000000001</c:v>
                </c:pt>
                <c:pt idx="2948">
                  <c:v>2.2349999999999999</c:v>
                </c:pt>
                <c:pt idx="2949">
                  <c:v>2.1920000000000002</c:v>
                </c:pt>
                <c:pt idx="2950">
                  <c:v>2.0960000000000001</c:v>
                </c:pt>
                <c:pt idx="2951">
                  <c:v>2.6</c:v>
                </c:pt>
                <c:pt idx="2952">
                  <c:v>2.1120000000000001</c:v>
                </c:pt>
                <c:pt idx="2953">
                  <c:v>2.472</c:v>
                </c:pt>
                <c:pt idx="2954">
                  <c:v>2.0630000000000002</c:v>
                </c:pt>
                <c:pt idx="2955">
                  <c:v>2.1800000000000002</c:v>
                </c:pt>
                <c:pt idx="2956">
                  <c:v>3.7069999999999999</c:v>
                </c:pt>
                <c:pt idx="2957">
                  <c:v>1.84</c:v>
                </c:pt>
                <c:pt idx="2958">
                  <c:v>1.923</c:v>
                </c:pt>
                <c:pt idx="2959">
                  <c:v>2.423</c:v>
                </c:pt>
                <c:pt idx="2960">
                  <c:v>2.0830000000000002</c:v>
                </c:pt>
                <c:pt idx="2961">
                  <c:v>2.375</c:v>
                </c:pt>
                <c:pt idx="2962">
                  <c:v>2.0870000000000002</c:v>
                </c:pt>
                <c:pt idx="2963">
                  <c:v>2.0110000000000001</c:v>
                </c:pt>
                <c:pt idx="2964">
                  <c:v>2.3149999999999999</c:v>
                </c:pt>
                <c:pt idx="2965">
                  <c:v>2.359</c:v>
                </c:pt>
                <c:pt idx="2966">
                  <c:v>2.1080000000000001</c:v>
                </c:pt>
                <c:pt idx="2967">
                  <c:v>2.2240000000000002</c:v>
                </c:pt>
                <c:pt idx="2968">
                  <c:v>2.1829999999999998</c:v>
                </c:pt>
                <c:pt idx="2969">
                  <c:v>2.1309999999999998</c:v>
                </c:pt>
                <c:pt idx="2970">
                  <c:v>2.1</c:v>
                </c:pt>
                <c:pt idx="2971">
                  <c:v>2.556</c:v>
                </c:pt>
                <c:pt idx="2972">
                  <c:v>2.0790000000000002</c:v>
                </c:pt>
                <c:pt idx="2973">
                  <c:v>2.3279999999999998</c:v>
                </c:pt>
                <c:pt idx="2974">
                  <c:v>2.2839999999999998</c:v>
                </c:pt>
                <c:pt idx="2975">
                  <c:v>2.1589999999999998</c:v>
                </c:pt>
                <c:pt idx="2976">
                  <c:v>2.484</c:v>
                </c:pt>
                <c:pt idx="2977">
                  <c:v>2.016</c:v>
                </c:pt>
                <c:pt idx="2978">
                  <c:v>2.0150000000000001</c:v>
                </c:pt>
                <c:pt idx="2979">
                  <c:v>2.335</c:v>
                </c:pt>
                <c:pt idx="2980">
                  <c:v>1.9159999999999999</c:v>
                </c:pt>
                <c:pt idx="2981">
                  <c:v>2.0910000000000002</c:v>
                </c:pt>
                <c:pt idx="2982">
                  <c:v>2.452</c:v>
                </c:pt>
                <c:pt idx="2983">
                  <c:v>2.1</c:v>
                </c:pt>
                <c:pt idx="2984">
                  <c:v>2.2240000000000002</c:v>
                </c:pt>
                <c:pt idx="2985">
                  <c:v>2.387</c:v>
                </c:pt>
                <c:pt idx="2986">
                  <c:v>2.1309999999999998</c:v>
                </c:pt>
                <c:pt idx="2987">
                  <c:v>2.36</c:v>
                </c:pt>
                <c:pt idx="2988">
                  <c:v>2.2280000000000002</c:v>
                </c:pt>
                <c:pt idx="2989">
                  <c:v>2.1840000000000002</c:v>
                </c:pt>
                <c:pt idx="2990">
                  <c:v>2.5990000000000002</c:v>
                </c:pt>
                <c:pt idx="2991">
                  <c:v>2.0790000000000002</c:v>
                </c:pt>
                <c:pt idx="2992">
                  <c:v>2.1760000000000002</c:v>
                </c:pt>
                <c:pt idx="2993">
                  <c:v>2.452</c:v>
                </c:pt>
                <c:pt idx="2994">
                  <c:v>2.1360000000000001</c:v>
                </c:pt>
                <c:pt idx="2995">
                  <c:v>2.2280000000000002</c:v>
                </c:pt>
                <c:pt idx="2996">
                  <c:v>2.423</c:v>
                </c:pt>
                <c:pt idx="2997">
                  <c:v>1.9710000000000001</c:v>
                </c:pt>
                <c:pt idx="2998">
                  <c:v>2.403</c:v>
                </c:pt>
                <c:pt idx="2999">
                  <c:v>2.2040000000000002</c:v>
                </c:pt>
                <c:pt idx="3000">
                  <c:v>2.1920000000000002</c:v>
                </c:pt>
                <c:pt idx="3001">
                  <c:v>2.0680000000000001</c:v>
                </c:pt>
                <c:pt idx="3002">
                  <c:v>2.532</c:v>
                </c:pt>
                <c:pt idx="3003">
                  <c:v>2.1949999999999998</c:v>
                </c:pt>
                <c:pt idx="3004">
                  <c:v>2.4039999999999999</c:v>
                </c:pt>
                <c:pt idx="3005">
                  <c:v>2.3039999999999998</c:v>
                </c:pt>
                <c:pt idx="3006">
                  <c:v>2.2309999999999999</c:v>
                </c:pt>
                <c:pt idx="3007">
                  <c:v>2.3839999999999999</c:v>
                </c:pt>
                <c:pt idx="3008">
                  <c:v>2.1080000000000001</c:v>
                </c:pt>
                <c:pt idx="3009">
                  <c:v>2.1680000000000001</c:v>
                </c:pt>
                <c:pt idx="3010">
                  <c:v>2.5760000000000001</c:v>
                </c:pt>
                <c:pt idx="3011">
                  <c:v>2.0910000000000002</c:v>
                </c:pt>
                <c:pt idx="3012">
                  <c:v>2.1040000000000001</c:v>
                </c:pt>
                <c:pt idx="3013">
                  <c:v>2.6150000000000002</c:v>
                </c:pt>
                <c:pt idx="3014">
                  <c:v>2.1040000000000001</c:v>
                </c:pt>
                <c:pt idx="3015">
                  <c:v>2.38</c:v>
                </c:pt>
                <c:pt idx="3016">
                  <c:v>2.1309999999999998</c:v>
                </c:pt>
                <c:pt idx="3017">
                  <c:v>2.1589999999999998</c:v>
                </c:pt>
                <c:pt idx="3018">
                  <c:v>2.5110000000000001</c:v>
                </c:pt>
                <c:pt idx="3019">
                  <c:v>2.2519999999999998</c:v>
                </c:pt>
                <c:pt idx="3020">
                  <c:v>2.323</c:v>
                </c:pt>
                <c:pt idx="3021">
                  <c:v>2.6680000000000001</c:v>
                </c:pt>
                <c:pt idx="3022">
                  <c:v>2.0110000000000001</c:v>
                </c:pt>
                <c:pt idx="3023">
                  <c:v>2.1120000000000001</c:v>
                </c:pt>
                <c:pt idx="3024">
                  <c:v>2.56</c:v>
                </c:pt>
                <c:pt idx="3025">
                  <c:v>2.14</c:v>
                </c:pt>
                <c:pt idx="3026">
                  <c:v>2.411</c:v>
                </c:pt>
                <c:pt idx="3027">
                  <c:v>2.3109999999999999</c:v>
                </c:pt>
                <c:pt idx="3028">
                  <c:v>2.2189999999999999</c:v>
                </c:pt>
                <c:pt idx="3029">
                  <c:v>2.6110000000000002</c:v>
                </c:pt>
                <c:pt idx="3030">
                  <c:v>2.048</c:v>
                </c:pt>
                <c:pt idx="3031">
                  <c:v>2.2909999999999999</c:v>
                </c:pt>
                <c:pt idx="3032">
                  <c:v>2.6520000000000001</c:v>
                </c:pt>
                <c:pt idx="3033">
                  <c:v>2.1760000000000002</c:v>
                </c:pt>
                <c:pt idx="3034">
                  <c:v>2.34</c:v>
                </c:pt>
                <c:pt idx="3035">
                  <c:v>2.4670000000000001</c:v>
                </c:pt>
                <c:pt idx="3036">
                  <c:v>2.1269999999999998</c:v>
                </c:pt>
                <c:pt idx="3037">
                  <c:v>2.4830000000000001</c:v>
                </c:pt>
                <c:pt idx="3038">
                  <c:v>2.2429999999999999</c:v>
                </c:pt>
                <c:pt idx="3039">
                  <c:v>2.2789999999999999</c:v>
                </c:pt>
                <c:pt idx="3040">
                  <c:v>2.4159999999999999</c:v>
                </c:pt>
                <c:pt idx="3041">
                  <c:v>2.1190000000000002</c:v>
                </c:pt>
                <c:pt idx="3042">
                  <c:v>2.359</c:v>
                </c:pt>
                <c:pt idx="3043">
                  <c:v>2.4159999999999999</c:v>
                </c:pt>
                <c:pt idx="3044">
                  <c:v>2.028</c:v>
                </c:pt>
                <c:pt idx="3045">
                  <c:v>2.2429999999999999</c:v>
                </c:pt>
                <c:pt idx="3046">
                  <c:v>2.2309999999999999</c:v>
                </c:pt>
                <c:pt idx="3047">
                  <c:v>2.2639999999999998</c:v>
                </c:pt>
                <c:pt idx="3048">
                  <c:v>2.3639999999999999</c:v>
                </c:pt>
                <c:pt idx="3049">
                  <c:v>2.1480000000000001</c:v>
                </c:pt>
                <c:pt idx="3050">
                  <c:v>2.2959999999999998</c:v>
                </c:pt>
                <c:pt idx="3051">
                  <c:v>2.5430000000000001</c:v>
                </c:pt>
                <c:pt idx="3052">
                  <c:v>2.1949999999999998</c:v>
                </c:pt>
                <c:pt idx="3053">
                  <c:v>2.5270000000000001</c:v>
                </c:pt>
                <c:pt idx="3054">
                  <c:v>2.2749999999999999</c:v>
                </c:pt>
                <c:pt idx="3055">
                  <c:v>2.1269999999999998</c:v>
                </c:pt>
                <c:pt idx="3056">
                  <c:v>2.488</c:v>
                </c:pt>
                <c:pt idx="3057">
                  <c:v>2.1589999999999998</c:v>
                </c:pt>
                <c:pt idx="3058">
                  <c:v>2.351</c:v>
                </c:pt>
                <c:pt idx="3059">
                  <c:v>2.4079999999999999</c:v>
                </c:pt>
                <c:pt idx="3060">
                  <c:v>2.2309999999999999</c:v>
                </c:pt>
                <c:pt idx="3061">
                  <c:v>2.5960000000000001</c:v>
                </c:pt>
                <c:pt idx="3062">
                  <c:v>2.2200000000000002</c:v>
                </c:pt>
                <c:pt idx="3063">
                  <c:v>2.1800000000000002</c:v>
                </c:pt>
                <c:pt idx="3064">
                  <c:v>2.48</c:v>
                </c:pt>
                <c:pt idx="3065">
                  <c:v>2.2149999999999999</c:v>
                </c:pt>
                <c:pt idx="3066">
                  <c:v>2.2829999999999999</c:v>
                </c:pt>
                <c:pt idx="3067">
                  <c:v>2.319</c:v>
                </c:pt>
                <c:pt idx="3068">
                  <c:v>2.2519999999999998</c:v>
                </c:pt>
                <c:pt idx="3069">
                  <c:v>2.4350000000000001</c:v>
                </c:pt>
                <c:pt idx="3070">
                  <c:v>2.1840000000000002</c:v>
                </c:pt>
                <c:pt idx="3071">
                  <c:v>2.1480000000000001</c:v>
                </c:pt>
                <c:pt idx="3072">
                  <c:v>2.5</c:v>
                </c:pt>
                <c:pt idx="3073">
                  <c:v>2.2029999999999998</c:v>
                </c:pt>
                <c:pt idx="3074">
                  <c:v>2.5230000000000001</c:v>
                </c:pt>
                <c:pt idx="3075">
                  <c:v>2.3199999999999998</c:v>
                </c:pt>
                <c:pt idx="3076">
                  <c:v>2.1669999999999998</c:v>
                </c:pt>
                <c:pt idx="3077">
                  <c:v>2.5030000000000001</c:v>
                </c:pt>
                <c:pt idx="3078">
                  <c:v>2.2000000000000002</c:v>
                </c:pt>
                <c:pt idx="3079">
                  <c:v>2.4630000000000001</c:v>
                </c:pt>
                <c:pt idx="3080">
                  <c:v>2.371</c:v>
                </c:pt>
                <c:pt idx="3081">
                  <c:v>2.2029999999999998</c:v>
                </c:pt>
                <c:pt idx="3082">
                  <c:v>2.6269999999999998</c:v>
                </c:pt>
                <c:pt idx="3083">
                  <c:v>2.2309999999999999</c:v>
                </c:pt>
                <c:pt idx="3084">
                  <c:v>2.423</c:v>
                </c:pt>
                <c:pt idx="3085">
                  <c:v>2.2709999999999999</c:v>
                </c:pt>
                <c:pt idx="3086">
                  <c:v>2.1560000000000001</c:v>
                </c:pt>
                <c:pt idx="3087">
                  <c:v>2.5960000000000001</c:v>
                </c:pt>
                <c:pt idx="3088">
                  <c:v>2.1150000000000002</c:v>
                </c:pt>
                <c:pt idx="3089">
                  <c:v>2.4390000000000001</c:v>
                </c:pt>
                <c:pt idx="3090">
                  <c:v>2.5350000000000001</c:v>
                </c:pt>
                <c:pt idx="3091">
                  <c:v>2.1880000000000002</c:v>
                </c:pt>
                <c:pt idx="3092">
                  <c:v>2.5760000000000001</c:v>
                </c:pt>
                <c:pt idx="3093">
                  <c:v>2.335</c:v>
                </c:pt>
                <c:pt idx="3094">
                  <c:v>2.2709999999999999</c:v>
                </c:pt>
                <c:pt idx="3095">
                  <c:v>2.5</c:v>
                </c:pt>
                <c:pt idx="3096">
                  <c:v>2.2069999999999999</c:v>
                </c:pt>
                <c:pt idx="3097">
                  <c:v>2.347</c:v>
                </c:pt>
                <c:pt idx="3098">
                  <c:v>2.3959999999999999</c:v>
                </c:pt>
                <c:pt idx="3099">
                  <c:v>2.1760000000000002</c:v>
                </c:pt>
                <c:pt idx="3100">
                  <c:v>2.492</c:v>
                </c:pt>
                <c:pt idx="3101">
                  <c:v>2.2829999999999999</c:v>
                </c:pt>
                <c:pt idx="3102">
                  <c:v>2.3359999999999999</c:v>
                </c:pt>
                <c:pt idx="3103">
                  <c:v>2.4790000000000001</c:v>
                </c:pt>
                <c:pt idx="3104">
                  <c:v>2.3439999999999999</c:v>
                </c:pt>
                <c:pt idx="3105">
                  <c:v>2.6480000000000001</c:v>
                </c:pt>
                <c:pt idx="3106">
                  <c:v>2.3839999999999999</c:v>
                </c:pt>
                <c:pt idx="3107">
                  <c:v>2.2120000000000002</c:v>
                </c:pt>
                <c:pt idx="3108">
                  <c:v>2.4159999999999999</c:v>
                </c:pt>
                <c:pt idx="3109">
                  <c:v>2.2719999999999998</c:v>
                </c:pt>
                <c:pt idx="3110">
                  <c:v>2.407</c:v>
                </c:pt>
                <c:pt idx="3111">
                  <c:v>2.4750000000000001</c:v>
                </c:pt>
                <c:pt idx="3112">
                  <c:v>2.2589999999999999</c:v>
                </c:pt>
                <c:pt idx="3113">
                  <c:v>2.5150000000000001</c:v>
                </c:pt>
                <c:pt idx="3114">
                  <c:v>2.2829999999999999</c:v>
                </c:pt>
                <c:pt idx="3115">
                  <c:v>2.3149999999999999</c:v>
                </c:pt>
                <c:pt idx="3116">
                  <c:v>2.5870000000000002</c:v>
                </c:pt>
                <c:pt idx="3117">
                  <c:v>2.2480000000000002</c:v>
                </c:pt>
                <c:pt idx="3118">
                  <c:v>2.2599999999999998</c:v>
                </c:pt>
                <c:pt idx="3119">
                  <c:v>2.5190000000000001</c:v>
                </c:pt>
                <c:pt idx="3120">
                  <c:v>2.1720000000000002</c:v>
                </c:pt>
                <c:pt idx="3121">
                  <c:v>2.4390000000000001</c:v>
                </c:pt>
                <c:pt idx="3122">
                  <c:v>2.5680000000000001</c:v>
                </c:pt>
                <c:pt idx="3123">
                  <c:v>2.395</c:v>
                </c:pt>
                <c:pt idx="3124">
                  <c:v>2.6230000000000002</c:v>
                </c:pt>
                <c:pt idx="3125">
                  <c:v>2.2789999999999999</c:v>
                </c:pt>
                <c:pt idx="3126">
                  <c:v>2.4430000000000001</c:v>
                </c:pt>
                <c:pt idx="3127">
                  <c:v>2.4359999999999999</c:v>
                </c:pt>
                <c:pt idx="3128">
                  <c:v>2.2400000000000002</c:v>
                </c:pt>
                <c:pt idx="3129">
                  <c:v>2.6309999999999998</c:v>
                </c:pt>
                <c:pt idx="3130">
                  <c:v>2.2629999999999999</c:v>
                </c:pt>
                <c:pt idx="3131">
                  <c:v>2.524</c:v>
                </c:pt>
                <c:pt idx="3132">
                  <c:v>2.4670000000000001</c:v>
                </c:pt>
                <c:pt idx="3133">
                  <c:v>2.2829999999999999</c:v>
                </c:pt>
                <c:pt idx="3134">
                  <c:v>2.444</c:v>
                </c:pt>
                <c:pt idx="3135">
                  <c:v>2.2280000000000002</c:v>
                </c:pt>
                <c:pt idx="3136">
                  <c:v>2.427</c:v>
                </c:pt>
                <c:pt idx="3137">
                  <c:v>2.5230000000000001</c:v>
                </c:pt>
                <c:pt idx="3138">
                  <c:v>2.2429999999999999</c:v>
                </c:pt>
                <c:pt idx="3139">
                  <c:v>2.7120000000000002</c:v>
                </c:pt>
                <c:pt idx="3140">
                  <c:v>2.2879999999999998</c:v>
                </c:pt>
                <c:pt idx="3141">
                  <c:v>2.5680000000000001</c:v>
                </c:pt>
                <c:pt idx="3142">
                  <c:v>2.2469999999999999</c:v>
                </c:pt>
                <c:pt idx="3143">
                  <c:v>2.2080000000000002</c:v>
                </c:pt>
                <c:pt idx="3144">
                  <c:v>2.54</c:v>
                </c:pt>
                <c:pt idx="3145">
                  <c:v>2.2440000000000002</c:v>
                </c:pt>
                <c:pt idx="3146">
                  <c:v>2.3279999999999998</c:v>
                </c:pt>
                <c:pt idx="3147">
                  <c:v>2.5950000000000002</c:v>
                </c:pt>
                <c:pt idx="3148">
                  <c:v>2.2789999999999999</c:v>
                </c:pt>
                <c:pt idx="3149">
                  <c:v>2.6080000000000001</c:v>
                </c:pt>
                <c:pt idx="3150">
                  <c:v>2.411</c:v>
                </c:pt>
                <c:pt idx="3151">
                  <c:v>2.3319999999999999</c:v>
                </c:pt>
                <c:pt idx="3152">
                  <c:v>2.5030000000000001</c:v>
                </c:pt>
                <c:pt idx="3153">
                  <c:v>2.2709999999999999</c:v>
                </c:pt>
                <c:pt idx="3154">
                  <c:v>2.5470000000000002</c:v>
                </c:pt>
                <c:pt idx="3155">
                  <c:v>2.3069999999999999</c:v>
                </c:pt>
                <c:pt idx="3156">
                  <c:v>2.2879999999999998</c:v>
                </c:pt>
                <c:pt idx="3157">
                  <c:v>2.7280000000000002</c:v>
                </c:pt>
                <c:pt idx="3158">
                  <c:v>2.2959999999999998</c:v>
                </c:pt>
                <c:pt idx="3159">
                  <c:v>2.6629999999999998</c:v>
                </c:pt>
                <c:pt idx="3160">
                  <c:v>2.2749999999999999</c:v>
                </c:pt>
                <c:pt idx="3161">
                  <c:v>2.2519999999999998</c:v>
                </c:pt>
                <c:pt idx="3162">
                  <c:v>2.5390000000000001</c:v>
                </c:pt>
                <c:pt idx="3163">
                  <c:v>2.2280000000000002</c:v>
                </c:pt>
                <c:pt idx="3164">
                  <c:v>2.492</c:v>
                </c:pt>
                <c:pt idx="3165">
                  <c:v>2.5870000000000002</c:v>
                </c:pt>
                <c:pt idx="3166">
                  <c:v>2.2080000000000002</c:v>
                </c:pt>
                <c:pt idx="3167">
                  <c:v>2.5070000000000001</c:v>
                </c:pt>
                <c:pt idx="3168">
                  <c:v>2.4630000000000001</c:v>
                </c:pt>
                <c:pt idx="3169">
                  <c:v>2.347</c:v>
                </c:pt>
                <c:pt idx="3170">
                  <c:v>4.1310000000000002</c:v>
                </c:pt>
                <c:pt idx="3171">
                  <c:v>2.4159999999999999</c:v>
                </c:pt>
                <c:pt idx="3172">
                  <c:v>2.2519999999999998</c:v>
                </c:pt>
                <c:pt idx="3173">
                  <c:v>2.4430000000000001</c:v>
                </c:pt>
                <c:pt idx="3174">
                  <c:v>2.4159999999999999</c:v>
                </c:pt>
                <c:pt idx="3175">
                  <c:v>2.38</c:v>
                </c:pt>
                <c:pt idx="3176">
                  <c:v>2.7029999999999998</c:v>
                </c:pt>
                <c:pt idx="3177">
                  <c:v>2.399</c:v>
                </c:pt>
                <c:pt idx="3178">
                  <c:v>2.3839999999999999</c:v>
                </c:pt>
                <c:pt idx="3179">
                  <c:v>2.7669999999999999</c:v>
                </c:pt>
                <c:pt idx="3180">
                  <c:v>2.2709999999999999</c:v>
                </c:pt>
                <c:pt idx="3181">
                  <c:v>2.4630000000000001</c:v>
                </c:pt>
                <c:pt idx="3182">
                  <c:v>2.3839999999999999</c:v>
                </c:pt>
                <c:pt idx="3183">
                  <c:v>2.1800000000000002</c:v>
                </c:pt>
                <c:pt idx="3184">
                  <c:v>2.399</c:v>
                </c:pt>
                <c:pt idx="3185">
                  <c:v>2.84</c:v>
                </c:pt>
                <c:pt idx="3186">
                  <c:v>2.3439999999999999</c:v>
                </c:pt>
                <c:pt idx="3187">
                  <c:v>2.5950000000000002</c:v>
                </c:pt>
                <c:pt idx="3188">
                  <c:v>2.496</c:v>
                </c:pt>
                <c:pt idx="3189">
                  <c:v>2.3039999999999998</c:v>
                </c:pt>
                <c:pt idx="3190">
                  <c:v>2.8069999999999999</c:v>
                </c:pt>
                <c:pt idx="3191">
                  <c:v>2.4119999999999999</c:v>
                </c:pt>
                <c:pt idx="3192">
                  <c:v>2.359</c:v>
                </c:pt>
                <c:pt idx="3193">
                  <c:v>2.7440000000000002</c:v>
                </c:pt>
                <c:pt idx="3194">
                  <c:v>2.2040000000000002</c:v>
                </c:pt>
                <c:pt idx="3195">
                  <c:v>2.2869999999999999</c:v>
                </c:pt>
                <c:pt idx="3196">
                  <c:v>2.8109999999999999</c:v>
                </c:pt>
                <c:pt idx="3197">
                  <c:v>2.2879999999999998</c:v>
                </c:pt>
                <c:pt idx="3198">
                  <c:v>2.5030000000000001</c:v>
                </c:pt>
                <c:pt idx="3199">
                  <c:v>2.456</c:v>
                </c:pt>
                <c:pt idx="3200">
                  <c:v>2.2679999999999998</c:v>
                </c:pt>
                <c:pt idx="3201">
                  <c:v>2.56</c:v>
                </c:pt>
                <c:pt idx="3202">
                  <c:v>2.6120000000000001</c:v>
                </c:pt>
                <c:pt idx="3203">
                  <c:v>2.363</c:v>
                </c:pt>
                <c:pt idx="3204">
                  <c:v>2.6760000000000002</c:v>
                </c:pt>
                <c:pt idx="3205">
                  <c:v>2.403</c:v>
                </c:pt>
                <c:pt idx="3206">
                  <c:v>2.3759999999999999</c:v>
                </c:pt>
                <c:pt idx="3207">
                  <c:v>2.8</c:v>
                </c:pt>
                <c:pt idx="3208">
                  <c:v>2.3679999999999999</c:v>
                </c:pt>
                <c:pt idx="3209">
                  <c:v>2.323</c:v>
                </c:pt>
                <c:pt idx="3210">
                  <c:v>3.0150000000000001</c:v>
                </c:pt>
                <c:pt idx="3211">
                  <c:v>2.319</c:v>
                </c:pt>
                <c:pt idx="3212">
                  <c:v>2.6480000000000001</c:v>
                </c:pt>
                <c:pt idx="3213">
                  <c:v>2.5470000000000002</c:v>
                </c:pt>
                <c:pt idx="3214">
                  <c:v>2.3759999999999999</c:v>
                </c:pt>
                <c:pt idx="3215">
                  <c:v>2.6320000000000001</c:v>
                </c:pt>
                <c:pt idx="3216">
                  <c:v>2.48</c:v>
                </c:pt>
                <c:pt idx="3217">
                  <c:v>2.4470000000000001</c:v>
                </c:pt>
                <c:pt idx="3218">
                  <c:v>2.8319999999999999</c:v>
                </c:pt>
                <c:pt idx="3219">
                  <c:v>2.3069999999999999</c:v>
                </c:pt>
                <c:pt idx="3220">
                  <c:v>2.52</c:v>
                </c:pt>
                <c:pt idx="3221">
                  <c:v>2.5430000000000001</c:v>
                </c:pt>
                <c:pt idx="3222">
                  <c:v>2.2349999999999999</c:v>
                </c:pt>
                <c:pt idx="3223">
                  <c:v>2.452</c:v>
                </c:pt>
                <c:pt idx="3224">
                  <c:v>2.6549999999999998</c:v>
                </c:pt>
                <c:pt idx="3225">
                  <c:v>2.395</c:v>
                </c:pt>
                <c:pt idx="3226">
                  <c:v>2.6589999999999998</c:v>
                </c:pt>
                <c:pt idx="3227">
                  <c:v>2.496</c:v>
                </c:pt>
                <c:pt idx="3228">
                  <c:v>2.492</c:v>
                </c:pt>
                <c:pt idx="3229">
                  <c:v>2.7869999999999999</c:v>
                </c:pt>
                <c:pt idx="3230">
                  <c:v>2.3029999999999999</c:v>
                </c:pt>
                <c:pt idx="3231">
                  <c:v>2.6720000000000002</c:v>
                </c:pt>
                <c:pt idx="3232">
                  <c:v>2.524</c:v>
                </c:pt>
                <c:pt idx="3233">
                  <c:v>2.415</c:v>
                </c:pt>
                <c:pt idx="3234">
                  <c:v>2.9159999999999999</c:v>
                </c:pt>
                <c:pt idx="3235">
                  <c:v>2.2559999999999998</c:v>
                </c:pt>
                <c:pt idx="3236">
                  <c:v>2.456</c:v>
                </c:pt>
                <c:pt idx="3237">
                  <c:v>2.6480000000000001</c:v>
                </c:pt>
                <c:pt idx="3238">
                  <c:v>2.2919999999999998</c:v>
                </c:pt>
                <c:pt idx="3239">
                  <c:v>2.6840000000000002</c:v>
                </c:pt>
                <c:pt idx="3240">
                  <c:v>2.5870000000000002</c:v>
                </c:pt>
                <c:pt idx="3241">
                  <c:v>2.2759999999999998</c:v>
                </c:pt>
                <c:pt idx="3242">
                  <c:v>2.6629999999999998</c:v>
                </c:pt>
                <c:pt idx="3243">
                  <c:v>2.5</c:v>
                </c:pt>
                <c:pt idx="3244">
                  <c:v>2.4670000000000001</c:v>
                </c:pt>
                <c:pt idx="3245">
                  <c:v>2.7959999999999998</c:v>
                </c:pt>
                <c:pt idx="3246">
                  <c:v>2.2599999999999998</c:v>
                </c:pt>
                <c:pt idx="3247">
                  <c:v>2.42</c:v>
                </c:pt>
                <c:pt idx="3248">
                  <c:v>3.032</c:v>
                </c:pt>
                <c:pt idx="3249">
                  <c:v>2.3879999999999999</c:v>
                </c:pt>
                <c:pt idx="3250">
                  <c:v>2.5870000000000002</c:v>
                </c:pt>
                <c:pt idx="3251">
                  <c:v>2.5640000000000001</c:v>
                </c:pt>
                <c:pt idx="3252">
                  <c:v>2.4390000000000001</c:v>
                </c:pt>
                <c:pt idx="3253">
                  <c:v>2.927</c:v>
                </c:pt>
                <c:pt idx="3254">
                  <c:v>2.423</c:v>
                </c:pt>
                <c:pt idx="3255">
                  <c:v>2.7429999999999999</c:v>
                </c:pt>
                <c:pt idx="3256">
                  <c:v>2.5830000000000002</c:v>
                </c:pt>
                <c:pt idx="3257">
                  <c:v>2.3239999999999998</c:v>
                </c:pt>
                <c:pt idx="3258">
                  <c:v>3.012</c:v>
                </c:pt>
                <c:pt idx="3259">
                  <c:v>2.395</c:v>
                </c:pt>
                <c:pt idx="3260">
                  <c:v>2.3839999999999999</c:v>
                </c:pt>
                <c:pt idx="3261">
                  <c:v>2.7519999999999998</c:v>
                </c:pt>
                <c:pt idx="3262">
                  <c:v>2.3319999999999999</c:v>
                </c:pt>
                <c:pt idx="3263">
                  <c:v>2.5950000000000002</c:v>
                </c:pt>
                <c:pt idx="3264">
                  <c:v>2.72</c:v>
                </c:pt>
                <c:pt idx="3265">
                  <c:v>2.4159999999999999</c:v>
                </c:pt>
                <c:pt idx="3266">
                  <c:v>2.7240000000000002</c:v>
                </c:pt>
                <c:pt idx="3267">
                  <c:v>2.407</c:v>
                </c:pt>
                <c:pt idx="3268">
                  <c:v>2.4350000000000001</c:v>
                </c:pt>
                <c:pt idx="3269">
                  <c:v>2.9630000000000001</c:v>
                </c:pt>
                <c:pt idx="3270">
                  <c:v>2.427</c:v>
                </c:pt>
                <c:pt idx="3271">
                  <c:v>2.7109999999999999</c:v>
                </c:pt>
                <c:pt idx="3272">
                  <c:v>2.5680000000000001</c:v>
                </c:pt>
                <c:pt idx="3273">
                  <c:v>2.3069999999999999</c:v>
                </c:pt>
                <c:pt idx="3274">
                  <c:v>2.5830000000000002</c:v>
                </c:pt>
                <c:pt idx="3275">
                  <c:v>2.5670000000000002</c:v>
                </c:pt>
                <c:pt idx="3276">
                  <c:v>2.492</c:v>
                </c:pt>
                <c:pt idx="3277">
                  <c:v>2.7429999999999999</c:v>
                </c:pt>
                <c:pt idx="3278">
                  <c:v>2.323</c:v>
                </c:pt>
                <c:pt idx="3279">
                  <c:v>2.3719999999999999</c:v>
                </c:pt>
                <c:pt idx="3280">
                  <c:v>2.6640000000000001</c:v>
                </c:pt>
                <c:pt idx="3281">
                  <c:v>2.5190000000000001</c:v>
                </c:pt>
                <c:pt idx="3282">
                  <c:v>2.6840000000000002</c:v>
                </c:pt>
                <c:pt idx="3283">
                  <c:v>2.5630000000000002</c:v>
                </c:pt>
                <c:pt idx="3284">
                  <c:v>2.528</c:v>
                </c:pt>
                <c:pt idx="3285">
                  <c:v>2.9350000000000001</c:v>
                </c:pt>
                <c:pt idx="3286">
                  <c:v>2.4159999999999999</c:v>
                </c:pt>
                <c:pt idx="3287">
                  <c:v>2.68</c:v>
                </c:pt>
                <c:pt idx="3288">
                  <c:v>2.847</c:v>
                </c:pt>
                <c:pt idx="3289">
                  <c:v>2.5030000000000001</c:v>
                </c:pt>
                <c:pt idx="3290">
                  <c:v>2.6720000000000002</c:v>
                </c:pt>
                <c:pt idx="3291">
                  <c:v>2.7069999999999999</c:v>
                </c:pt>
                <c:pt idx="3292">
                  <c:v>2.468</c:v>
                </c:pt>
                <c:pt idx="3293">
                  <c:v>2.851</c:v>
                </c:pt>
                <c:pt idx="3294">
                  <c:v>2.395</c:v>
                </c:pt>
                <c:pt idx="3295">
                  <c:v>2.6389999999999998</c:v>
                </c:pt>
                <c:pt idx="3296">
                  <c:v>2.7749999999999999</c:v>
                </c:pt>
                <c:pt idx="3297">
                  <c:v>2.5</c:v>
                </c:pt>
                <c:pt idx="3298">
                  <c:v>3.0390000000000001</c:v>
                </c:pt>
                <c:pt idx="3299">
                  <c:v>2.3279999999999998</c:v>
                </c:pt>
                <c:pt idx="3300">
                  <c:v>2.5590000000000002</c:v>
                </c:pt>
                <c:pt idx="3301">
                  <c:v>2.927</c:v>
                </c:pt>
                <c:pt idx="3302">
                  <c:v>2.4470000000000001</c:v>
                </c:pt>
                <c:pt idx="3303">
                  <c:v>2.7120000000000002</c:v>
                </c:pt>
                <c:pt idx="3304">
                  <c:v>2.6989999999999998</c:v>
                </c:pt>
                <c:pt idx="3305">
                  <c:v>2.488</c:v>
                </c:pt>
                <c:pt idx="3306">
                  <c:v>2.8439999999999999</c:v>
                </c:pt>
                <c:pt idx="3307">
                  <c:v>2.5670000000000002</c:v>
                </c:pt>
                <c:pt idx="3308">
                  <c:v>2.5430000000000001</c:v>
                </c:pt>
                <c:pt idx="3309">
                  <c:v>2.984</c:v>
                </c:pt>
                <c:pt idx="3310">
                  <c:v>2.407</c:v>
                </c:pt>
                <c:pt idx="3311">
                  <c:v>2.8109999999999999</c:v>
                </c:pt>
                <c:pt idx="3312">
                  <c:v>2.5070000000000001</c:v>
                </c:pt>
                <c:pt idx="3313">
                  <c:v>2.46</c:v>
                </c:pt>
                <c:pt idx="3314">
                  <c:v>2.82</c:v>
                </c:pt>
                <c:pt idx="3315">
                  <c:v>2.476</c:v>
                </c:pt>
                <c:pt idx="3316">
                  <c:v>2.5430000000000001</c:v>
                </c:pt>
                <c:pt idx="3317">
                  <c:v>2.6920000000000002</c:v>
                </c:pt>
                <c:pt idx="3318">
                  <c:v>2.5030000000000001</c:v>
                </c:pt>
                <c:pt idx="3319">
                  <c:v>2.7109999999999999</c:v>
                </c:pt>
                <c:pt idx="3320">
                  <c:v>2.5670000000000002</c:v>
                </c:pt>
                <c:pt idx="3321">
                  <c:v>2.4750000000000001</c:v>
                </c:pt>
                <c:pt idx="3322">
                  <c:v>2.7389999999999999</c:v>
                </c:pt>
                <c:pt idx="3323">
                  <c:v>2.452</c:v>
                </c:pt>
                <c:pt idx="3324">
                  <c:v>2.6240000000000001</c:v>
                </c:pt>
                <c:pt idx="3325">
                  <c:v>2.5680000000000001</c:v>
                </c:pt>
                <c:pt idx="3326">
                  <c:v>2.4159999999999999</c:v>
                </c:pt>
                <c:pt idx="3327">
                  <c:v>2.88</c:v>
                </c:pt>
                <c:pt idx="3328">
                  <c:v>2.512</c:v>
                </c:pt>
                <c:pt idx="3329">
                  <c:v>2.5680000000000001</c:v>
                </c:pt>
                <c:pt idx="3330">
                  <c:v>3.0990000000000002</c:v>
                </c:pt>
                <c:pt idx="3331">
                  <c:v>2.528</c:v>
                </c:pt>
                <c:pt idx="3332">
                  <c:v>2.7709999999999999</c:v>
                </c:pt>
                <c:pt idx="3333">
                  <c:v>2.6669999999999998</c:v>
                </c:pt>
                <c:pt idx="3334">
                  <c:v>2.5790000000000002</c:v>
                </c:pt>
                <c:pt idx="3335">
                  <c:v>2.7309999999999999</c:v>
                </c:pt>
                <c:pt idx="3336">
                  <c:v>2.46</c:v>
                </c:pt>
                <c:pt idx="3337">
                  <c:v>2.8719999999999999</c:v>
                </c:pt>
                <c:pt idx="3338">
                  <c:v>2.5110000000000001</c:v>
                </c:pt>
                <c:pt idx="3339">
                  <c:v>2.6709999999999998</c:v>
                </c:pt>
                <c:pt idx="3340">
                  <c:v>2.9790000000000001</c:v>
                </c:pt>
                <c:pt idx="3341">
                  <c:v>2.399</c:v>
                </c:pt>
                <c:pt idx="3342">
                  <c:v>2.8679999999999999</c:v>
                </c:pt>
                <c:pt idx="3343">
                  <c:v>2.6309999999999998</c:v>
                </c:pt>
                <c:pt idx="3344">
                  <c:v>2.6349999999999998</c:v>
                </c:pt>
                <c:pt idx="3345">
                  <c:v>2.7759999999999998</c:v>
                </c:pt>
                <c:pt idx="3346">
                  <c:v>2.5870000000000002</c:v>
                </c:pt>
                <c:pt idx="3347">
                  <c:v>2.8319999999999999</c:v>
                </c:pt>
                <c:pt idx="3348">
                  <c:v>2.52</c:v>
                </c:pt>
                <c:pt idx="3349">
                  <c:v>2.6190000000000002</c:v>
                </c:pt>
                <c:pt idx="3350">
                  <c:v>2.855</c:v>
                </c:pt>
                <c:pt idx="3351">
                  <c:v>2.52</c:v>
                </c:pt>
                <c:pt idx="3352">
                  <c:v>2.9710000000000001</c:v>
                </c:pt>
                <c:pt idx="3353">
                  <c:v>2.5150000000000001</c:v>
                </c:pt>
                <c:pt idx="3354">
                  <c:v>2.6080000000000001</c:v>
                </c:pt>
                <c:pt idx="3355">
                  <c:v>2.82</c:v>
                </c:pt>
                <c:pt idx="3356">
                  <c:v>2.4079999999999999</c:v>
                </c:pt>
                <c:pt idx="3357">
                  <c:v>2.867</c:v>
                </c:pt>
                <c:pt idx="3358">
                  <c:v>2.472</c:v>
                </c:pt>
                <c:pt idx="3359">
                  <c:v>2.64</c:v>
                </c:pt>
                <c:pt idx="3360">
                  <c:v>3.363</c:v>
                </c:pt>
                <c:pt idx="3361">
                  <c:v>2.492</c:v>
                </c:pt>
                <c:pt idx="3362">
                  <c:v>2.927</c:v>
                </c:pt>
                <c:pt idx="3363">
                  <c:v>2.5760000000000001</c:v>
                </c:pt>
                <c:pt idx="3364">
                  <c:v>2.6120000000000001</c:v>
                </c:pt>
                <c:pt idx="3365">
                  <c:v>2.8109999999999999</c:v>
                </c:pt>
                <c:pt idx="3366">
                  <c:v>2.6</c:v>
                </c:pt>
                <c:pt idx="3367">
                  <c:v>3.1120000000000001</c:v>
                </c:pt>
                <c:pt idx="3368">
                  <c:v>2.5030000000000001</c:v>
                </c:pt>
                <c:pt idx="3369">
                  <c:v>2.7709999999999999</c:v>
                </c:pt>
                <c:pt idx="3370">
                  <c:v>2.8439999999999999</c:v>
                </c:pt>
                <c:pt idx="3371">
                  <c:v>2.532</c:v>
                </c:pt>
                <c:pt idx="3372">
                  <c:v>2.7789999999999999</c:v>
                </c:pt>
                <c:pt idx="3373">
                  <c:v>2.7120000000000002</c:v>
                </c:pt>
                <c:pt idx="3374">
                  <c:v>2.5390000000000001</c:v>
                </c:pt>
                <c:pt idx="3375">
                  <c:v>2.9870000000000001</c:v>
                </c:pt>
                <c:pt idx="3376">
                  <c:v>2.528</c:v>
                </c:pt>
                <c:pt idx="3377">
                  <c:v>2.843</c:v>
                </c:pt>
                <c:pt idx="3378">
                  <c:v>2.528</c:v>
                </c:pt>
                <c:pt idx="3379">
                  <c:v>2.5470000000000002</c:v>
                </c:pt>
                <c:pt idx="3380">
                  <c:v>2.899</c:v>
                </c:pt>
                <c:pt idx="3381">
                  <c:v>2.6030000000000002</c:v>
                </c:pt>
                <c:pt idx="3382">
                  <c:v>2.6949999999999998</c:v>
                </c:pt>
                <c:pt idx="3383">
                  <c:v>2.923</c:v>
                </c:pt>
                <c:pt idx="3384">
                  <c:v>2.5640000000000001</c:v>
                </c:pt>
                <c:pt idx="3385">
                  <c:v>3.0030000000000001</c:v>
                </c:pt>
                <c:pt idx="3386">
                  <c:v>2.7240000000000002</c:v>
                </c:pt>
                <c:pt idx="3387">
                  <c:v>2.6040000000000001</c:v>
                </c:pt>
                <c:pt idx="3388">
                  <c:v>2.871</c:v>
                </c:pt>
                <c:pt idx="3389">
                  <c:v>2.5760000000000001</c:v>
                </c:pt>
                <c:pt idx="3390">
                  <c:v>3.1150000000000002</c:v>
                </c:pt>
                <c:pt idx="3391">
                  <c:v>2.4710000000000001</c:v>
                </c:pt>
                <c:pt idx="3392">
                  <c:v>2.903</c:v>
                </c:pt>
                <c:pt idx="3393">
                  <c:v>2.7280000000000002</c:v>
                </c:pt>
                <c:pt idx="3394">
                  <c:v>2.5990000000000002</c:v>
                </c:pt>
                <c:pt idx="3395">
                  <c:v>2.931</c:v>
                </c:pt>
                <c:pt idx="3396">
                  <c:v>2.4390000000000001</c:v>
                </c:pt>
                <c:pt idx="3397">
                  <c:v>2.931</c:v>
                </c:pt>
                <c:pt idx="3398">
                  <c:v>2.7349999999999999</c:v>
                </c:pt>
                <c:pt idx="3399">
                  <c:v>2.5680000000000001</c:v>
                </c:pt>
                <c:pt idx="3400">
                  <c:v>2.895</c:v>
                </c:pt>
                <c:pt idx="3401">
                  <c:v>2.5390000000000001</c:v>
                </c:pt>
                <c:pt idx="3402">
                  <c:v>2.9630000000000001</c:v>
                </c:pt>
                <c:pt idx="3403">
                  <c:v>2.6629999999999998</c:v>
                </c:pt>
                <c:pt idx="3404">
                  <c:v>2.6320000000000001</c:v>
                </c:pt>
                <c:pt idx="3405">
                  <c:v>2.891</c:v>
                </c:pt>
                <c:pt idx="3406">
                  <c:v>2.5950000000000002</c:v>
                </c:pt>
                <c:pt idx="3407">
                  <c:v>3.1230000000000002</c:v>
                </c:pt>
                <c:pt idx="3408">
                  <c:v>2.6760000000000002</c:v>
                </c:pt>
                <c:pt idx="3409">
                  <c:v>3.0470000000000002</c:v>
                </c:pt>
                <c:pt idx="3410">
                  <c:v>2.64</c:v>
                </c:pt>
                <c:pt idx="3411">
                  <c:v>2.6840000000000002</c:v>
                </c:pt>
                <c:pt idx="3412">
                  <c:v>2.851</c:v>
                </c:pt>
                <c:pt idx="3413">
                  <c:v>2.6949999999999998</c:v>
                </c:pt>
                <c:pt idx="3414">
                  <c:v>3.1080000000000001</c:v>
                </c:pt>
                <c:pt idx="3415">
                  <c:v>2.5030000000000001</c:v>
                </c:pt>
                <c:pt idx="3416">
                  <c:v>2.7389999999999999</c:v>
                </c:pt>
                <c:pt idx="3417">
                  <c:v>2.7429999999999999</c:v>
                </c:pt>
                <c:pt idx="3418">
                  <c:v>2.6840000000000002</c:v>
                </c:pt>
                <c:pt idx="3419">
                  <c:v>2.919</c:v>
                </c:pt>
                <c:pt idx="3420">
                  <c:v>2.6080000000000001</c:v>
                </c:pt>
                <c:pt idx="3421">
                  <c:v>3.0430000000000001</c:v>
                </c:pt>
                <c:pt idx="3422">
                  <c:v>2.7309999999999999</c:v>
                </c:pt>
                <c:pt idx="3423">
                  <c:v>2.6280000000000001</c:v>
                </c:pt>
                <c:pt idx="3424">
                  <c:v>3.319</c:v>
                </c:pt>
                <c:pt idx="3425">
                  <c:v>2.6520000000000001</c:v>
                </c:pt>
                <c:pt idx="3426">
                  <c:v>3.0030000000000001</c:v>
                </c:pt>
                <c:pt idx="3427">
                  <c:v>2.7280000000000002</c:v>
                </c:pt>
                <c:pt idx="3428">
                  <c:v>2.7879999999999998</c:v>
                </c:pt>
                <c:pt idx="3429">
                  <c:v>3.1150000000000002</c:v>
                </c:pt>
                <c:pt idx="3430">
                  <c:v>2.6680000000000001</c:v>
                </c:pt>
                <c:pt idx="3431">
                  <c:v>2.9870000000000001</c:v>
                </c:pt>
                <c:pt idx="3432">
                  <c:v>2.9119999999999999</c:v>
                </c:pt>
                <c:pt idx="3433">
                  <c:v>2.8239999999999998</c:v>
                </c:pt>
                <c:pt idx="3434">
                  <c:v>3.2919999999999998</c:v>
                </c:pt>
                <c:pt idx="3435">
                  <c:v>2.6389999999999998</c:v>
                </c:pt>
                <c:pt idx="3436">
                  <c:v>2.895</c:v>
                </c:pt>
                <c:pt idx="3437">
                  <c:v>2.68</c:v>
                </c:pt>
                <c:pt idx="3438">
                  <c:v>2.7029999999999998</c:v>
                </c:pt>
                <c:pt idx="3439">
                  <c:v>3.3069999999999999</c:v>
                </c:pt>
                <c:pt idx="3440">
                  <c:v>2.7389999999999999</c:v>
                </c:pt>
                <c:pt idx="3441">
                  <c:v>3.1709999999999998</c:v>
                </c:pt>
                <c:pt idx="3442">
                  <c:v>2.6880000000000002</c:v>
                </c:pt>
                <c:pt idx="3443">
                  <c:v>2.82</c:v>
                </c:pt>
                <c:pt idx="3444">
                  <c:v>2.831</c:v>
                </c:pt>
                <c:pt idx="3445">
                  <c:v>2.6040000000000001</c:v>
                </c:pt>
                <c:pt idx="3446">
                  <c:v>3.2280000000000002</c:v>
                </c:pt>
                <c:pt idx="3447">
                  <c:v>2.6949999999999998</c:v>
                </c:pt>
                <c:pt idx="3448">
                  <c:v>2.871</c:v>
                </c:pt>
                <c:pt idx="3449">
                  <c:v>3.0830000000000002</c:v>
                </c:pt>
                <c:pt idx="3450">
                  <c:v>2.76</c:v>
                </c:pt>
                <c:pt idx="3451">
                  <c:v>3.2509999999999999</c:v>
                </c:pt>
                <c:pt idx="3452">
                  <c:v>2.7109999999999999</c:v>
                </c:pt>
                <c:pt idx="3453">
                  <c:v>3.0150000000000001</c:v>
                </c:pt>
                <c:pt idx="3454">
                  <c:v>2.891</c:v>
                </c:pt>
                <c:pt idx="3455">
                  <c:v>2.6880000000000002</c:v>
                </c:pt>
                <c:pt idx="3456">
                  <c:v>3.0310000000000001</c:v>
                </c:pt>
                <c:pt idx="3457">
                  <c:v>2.6040000000000001</c:v>
                </c:pt>
                <c:pt idx="3458">
                  <c:v>3.0720000000000001</c:v>
                </c:pt>
                <c:pt idx="3459">
                  <c:v>2.7839999999999998</c:v>
                </c:pt>
                <c:pt idx="3460">
                  <c:v>2.5550000000000002</c:v>
                </c:pt>
                <c:pt idx="3461">
                  <c:v>2.8919999999999999</c:v>
                </c:pt>
                <c:pt idx="3462">
                  <c:v>2.7040000000000002</c:v>
                </c:pt>
                <c:pt idx="3463">
                  <c:v>3.2149999999999999</c:v>
                </c:pt>
                <c:pt idx="3464">
                  <c:v>2.552</c:v>
                </c:pt>
                <c:pt idx="3465">
                  <c:v>2.907</c:v>
                </c:pt>
                <c:pt idx="3466">
                  <c:v>3.0430000000000001</c:v>
                </c:pt>
                <c:pt idx="3467">
                  <c:v>2.7280000000000002</c:v>
                </c:pt>
                <c:pt idx="3468">
                  <c:v>3.0390000000000001</c:v>
                </c:pt>
                <c:pt idx="3469">
                  <c:v>2.7519999999999998</c:v>
                </c:pt>
                <c:pt idx="3470">
                  <c:v>4.72</c:v>
                </c:pt>
                <c:pt idx="3471">
                  <c:v>2.4750000000000001</c:v>
                </c:pt>
                <c:pt idx="3472">
                  <c:v>2.6840000000000002</c:v>
                </c:pt>
                <c:pt idx="3473">
                  <c:v>2.9630000000000001</c:v>
                </c:pt>
                <c:pt idx="3474">
                  <c:v>2.7919999999999998</c:v>
                </c:pt>
                <c:pt idx="3475">
                  <c:v>2.9710000000000001</c:v>
                </c:pt>
                <c:pt idx="3476">
                  <c:v>2.6320000000000001</c:v>
                </c:pt>
                <c:pt idx="3477">
                  <c:v>4.7039999999999997</c:v>
                </c:pt>
                <c:pt idx="3478">
                  <c:v>2.4510000000000001</c:v>
                </c:pt>
                <c:pt idx="3479">
                  <c:v>2.6120000000000001</c:v>
                </c:pt>
                <c:pt idx="3480">
                  <c:v>3.327</c:v>
                </c:pt>
                <c:pt idx="3481">
                  <c:v>2.7639999999999998</c:v>
                </c:pt>
                <c:pt idx="3482">
                  <c:v>3.1669999999999998</c:v>
                </c:pt>
                <c:pt idx="3483">
                  <c:v>2.7280000000000002</c:v>
                </c:pt>
                <c:pt idx="3484">
                  <c:v>2.7309999999999999</c:v>
                </c:pt>
                <c:pt idx="3485">
                  <c:v>3.2789999999999999</c:v>
                </c:pt>
                <c:pt idx="3486">
                  <c:v>2.5510000000000002</c:v>
                </c:pt>
                <c:pt idx="3487">
                  <c:v>2.9790000000000001</c:v>
                </c:pt>
                <c:pt idx="3488">
                  <c:v>3.0680000000000001</c:v>
                </c:pt>
                <c:pt idx="3489">
                  <c:v>2.7959999999999998</c:v>
                </c:pt>
                <c:pt idx="3490">
                  <c:v>3.0510000000000002</c:v>
                </c:pt>
                <c:pt idx="3491">
                  <c:v>2.72</c:v>
                </c:pt>
                <c:pt idx="3492">
                  <c:v>2.891</c:v>
                </c:pt>
                <c:pt idx="3493">
                  <c:v>2.6709999999999998</c:v>
                </c:pt>
                <c:pt idx="3494">
                  <c:v>2.6640000000000001</c:v>
                </c:pt>
                <c:pt idx="3495">
                  <c:v>3.0230000000000001</c:v>
                </c:pt>
                <c:pt idx="3496">
                  <c:v>2.7309999999999999</c:v>
                </c:pt>
                <c:pt idx="3497">
                  <c:v>2.8</c:v>
                </c:pt>
                <c:pt idx="3498">
                  <c:v>3.2959999999999998</c:v>
                </c:pt>
                <c:pt idx="3499">
                  <c:v>2.7869999999999999</c:v>
                </c:pt>
                <c:pt idx="3500">
                  <c:v>3.1030000000000002</c:v>
                </c:pt>
                <c:pt idx="3501">
                  <c:v>2.6989999999999998</c:v>
                </c:pt>
                <c:pt idx="3502">
                  <c:v>2.6880000000000002</c:v>
                </c:pt>
                <c:pt idx="3503">
                  <c:v>2.9119999999999999</c:v>
                </c:pt>
                <c:pt idx="3504">
                  <c:v>2.7519999999999998</c:v>
                </c:pt>
                <c:pt idx="3505">
                  <c:v>3.1150000000000002</c:v>
                </c:pt>
                <c:pt idx="3506">
                  <c:v>2.7789999999999999</c:v>
                </c:pt>
                <c:pt idx="3507">
                  <c:v>2.7109999999999999</c:v>
                </c:pt>
                <c:pt idx="3508">
                  <c:v>3.4910000000000001</c:v>
                </c:pt>
                <c:pt idx="3509">
                  <c:v>2.7280000000000002</c:v>
                </c:pt>
                <c:pt idx="3510">
                  <c:v>3.0630000000000002</c:v>
                </c:pt>
                <c:pt idx="3511">
                  <c:v>2.7349999999999999</c:v>
                </c:pt>
                <c:pt idx="3512">
                  <c:v>2.7469999999999999</c:v>
                </c:pt>
                <c:pt idx="3513">
                  <c:v>3.0720000000000001</c:v>
                </c:pt>
                <c:pt idx="3514">
                  <c:v>2.7509999999999999</c:v>
                </c:pt>
                <c:pt idx="3515">
                  <c:v>3.1309999999999998</c:v>
                </c:pt>
                <c:pt idx="3516">
                  <c:v>2.895</c:v>
                </c:pt>
                <c:pt idx="3517">
                  <c:v>2.6520000000000001</c:v>
                </c:pt>
                <c:pt idx="3518">
                  <c:v>3.359</c:v>
                </c:pt>
                <c:pt idx="3519">
                  <c:v>2.7879999999999998</c:v>
                </c:pt>
                <c:pt idx="3520">
                  <c:v>3.1</c:v>
                </c:pt>
                <c:pt idx="3521">
                  <c:v>3.0910000000000002</c:v>
                </c:pt>
                <c:pt idx="3522">
                  <c:v>2.7389999999999999</c:v>
                </c:pt>
                <c:pt idx="3523">
                  <c:v>3.0030000000000001</c:v>
                </c:pt>
                <c:pt idx="3524">
                  <c:v>2.6480000000000001</c:v>
                </c:pt>
                <c:pt idx="3525">
                  <c:v>3.0150000000000001</c:v>
                </c:pt>
                <c:pt idx="3526">
                  <c:v>3.036</c:v>
                </c:pt>
                <c:pt idx="3527">
                  <c:v>2.6749999999999998</c:v>
                </c:pt>
                <c:pt idx="3528">
                  <c:v>3.1230000000000002</c:v>
                </c:pt>
                <c:pt idx="3529">
                  <c:v>2.7509999999999999</c:v>
                </c:pt>
                <c:pt idx="3530">
                  <c:v>3.1589999999999998</c:v>
                </c:pt>
                <c:pt idx="3531">
                  <c:v>2.8109999999999999</c:v>
                </c:pt>
                <c:pt idx="3532">
                  <c:v>2.6669999999999998</c:v>
                </c:pt>
                <c:pt idx="3533">
                  <c:v>3.1920000000000002</c:v>
                </c:pt>
                <c:pt idx="3534">
                  <c:v>2.7709999999999999</c:v>
                </c:pt>
                <c:pt idx="3535">
                  <c:v>3.2469999999999999</c:v>
                </c:pt>
                <c:pt idx="3536">
                  <c:v>2.923</c:v>
                </c:pt>
                <c:pt idx="3537">
                  <c:v>2.7759999999999998</c:v>
                </c:pt>
                <c:pt idx="3538">
                  <c:v>3.1920000000000002</c:v>
                </c:pt>
                <c:pt idx="3539">
                  <c:v>2.7349999999999999</c:v>
                </c:pt>
                <c:pt idx="3540">
                  <c:v>4.992</c:v>
                </c:pt>
                <c:pt idx="3541">
                  <c:v>2.359</c:v>
                </c:pt>
                <c:pt idx="3542">
                  <c:v>3.0110000000000001</c:v>
                </c:pt>
                <c:pt idx="3543">
                  <c:v>2.895</c:v>
                </c:pt>
                <c:pt idx="3544">
                  <c:v>2.7519999999999998</c:v>
                </c:pt>
                <c:pt idx="3545">
                  <c:v>3.056</c:v>
                </c:pt>
                <c:pt idx="3546">
                  <c:v>2.7519999999999998</c:v>
                </c:pt>
                <c:pt idx="3547">
                  <c:v>3.1429999999999998</c:v>
                </c:pt>
                <c:pt idx="3548">
                  <c:v>3.0640000000000001</c:v>
                </c:pt>
                <c:pt idx="3549">
                  <c:v>2.8319999999999999</c:v>
                </c:pt>
                <c:pt idx="3550">
                  <c:v>2.9630000000000001</c:v>
                </c:pt>
                <c:pt idx="3551">
                  <c:v>2.7919999999999998</c:v>
                </c:pt>
                <c:pt idx="3552">
                  <c:v>4.9480000000000004</c:v>
                </c:pt>
                <c:pt idx="3553">
                  <c:v>2.536</c:v>
                </c:pt>
                <c:pt idx="3554">
                  <c:v>2.84</c:v>
                </c:pt>
                <c:pt idx="3555">
                  <c:v>3.0390000000000001</c:v>
                </c:pt>
                <c:pt idx="3556">
                  <c:v>2.819</c:v>
                </c:pt>
                <c:pt idx="3557">
                  <c:v>3.2549999999999999</c:v>
                </c:pt>
                <c:pt idx="3558">
                  <c:v>2.6549999999999998</c:v>
                </c:pt>
                <c:pt idx="3559">
                  <c:v>3.0910000000000002</c:v>
                </c:pt>
                <c:pt idx="3560">
                  <c:v>3.0030000000000001</c:v>
                </c:pt>
                <c:pt idx="3561">
                  <c:v>2.8069999999999999</c:v>
                </c:pt>
                <c:pt idx="3562">
                  <c:v>3.3149999999999999</c:v>
                </c:pt>
                <c:pt idx="3563">
                  <c:v>2.7679999999999998</c:v>
                </c:pt>
                <c:pt idx="3564">
                  <c:v>3.1320000000000001</c:v>
                </c:pt>
                <c:pt idx="3565">
                  <c:v>2.988</c:v>
                </c:pt>
                <c:pt idx="3566">
                  <c:v>2.8109999999999999</c:v>
                </c:pt>
                <c:pt idx="3567">
                  <c:v>3.1840000000000002</c:v>
                </c:pt>
                <c:pt idx="3568">
                  <c:v>2.5990000000000002</c:v>
                </c:pt>
                <c:pt idx="3569">
                  <c:v>3.1720000000000002</c:v>
                </c:pt>
                <c:pt idx="3570">
                  <c:v>3.1320000000000001</c:v>
                </c:pt>
                <c:pt idx="3571">
                  <c:v>2.88</c:v>
                </c:pt>
                <c:pt idx="3572">
                  <c:v>3.2639999999999998</c:v>
                </c:pt>
                <c:pt idx="3573">
                  <c:v>2.6669999999999998</c:v>
                </c:pt>
                <c:pt idx="3574">
                  <c:v>3.0550000000000002</c:v>
                </c:pt>
                <c:pt idx="3575">
                  <c:v>3.1389999999999998</c:v>
                </c:pt>
                <c:pt idx="3576">
                  <c:v>2.9119999999999999</c:v>
                </c:pt>
                <c:pt idx="3577">
                  <c:v>3.2709999999999999</c:v>
                </c:pt>
                <c:pt idx="3578">
                  <c:v>2.7559999999999998</c:v>
                </c:pt>
                <c:pt idx="3579">
                  <c:v>3.02</c:v>
                </c:pt>
                <c:pt idx="3580">
                  <c:v>3.34</c:v>
                </c:pt>
                <c:pt idx="3581">
                  <c:v>2.84</c:v>
                </c:pt>
                <c:pt idx="3582">
                  <c:v>3.1840000000000002</c:v>
                </c:pt>
                <c:pt idx="3583">
                  <c:v>3.02</c:v>
                </c:pt>
                <c:pt idx="3584">
                  <c:v>2.7679999999999998</c:v>
                </c:pt>
                <c:pt idx="3585">
                  <c:v>3.2639999999999998</c:v>
                </c:pt>
                <c:pt idx="3586">
                  <c:v>2.7189999999999999</c:v>
                </c:pt>
                <c:pt idx="3587">
                  <c:v>3.1150000000000002</c:v>
                </c:pt>
                <c:pt idx="3588">
                  <c:v>3.016</c:v>
                </c:pt>
                <c:pt idx="3589">
                  <c:v>2.7559999999999998</c:v>
                </c:pt>
                <c:pt idx="3590">
                  <c:v>3.3439999999999999</c:v>
                </c:pt>
                <c:pt idx="3591">
                  <c:v>2.8279999999999998</c:v>
                </c:pt>
                <c:pt idx="3592">
                  <c:v>3.2839999999999998</c:v>
                </c:pt>
                <c:pt idx="3593">
                  <c:v>2.82</c:v>
                </c:pt>
                <c:pt idx="3594">
                  <c:v>2.887</c:v>
                </c:pt>
                <c:pt idx="3595">
                  <c:v>3.0990000000000002</c:v>
                </c:pt>
                <c:pt idx="3596">
                  <c:v>2.8839999999999999</c:v>
                </c:pt>
                <c:pt idx="3597">
                  <c:v>3.2749999999999999</c:v>
                </c:pt>
                <c:pt idx="3598">
                  <c:v>2.64</c:v>
                </c:pt>
                <c:pt idx="3599">
                  <c:v>2.98</c:v>
                </c:pt>
                <c:pt idx="3600">
                  <c:v>3.0630000000000002</c:v>
                </c:pt>
                <c:pt idx="3601">
                  <c:v>2.7469999999999999</c:v>
                </c:pt>
                <c:pt idx="3602">
                  <c:v>3.1120000000000001</c:v>
                </c:pt>
                <c:pt idx="3603">
                  <c:v>2.9830000000000001</c:v>
                </c:pt>
                <c:pt idx="3604">
                  <c:v>2.835</c:v>
                </c:pt>
                <c:pt idx="3605">
                  <c:v>3.3</c:v>
                </c:pt>
                <c:pt idx="3606">
                  <c:v>2.8109999999999999</c:v>
                </c:pt>
                <c:pt idx="3607">
                  <c:v>3.1150000000000002</c:v>
                </c:pt>
                <c:pt idx="3608">
                  <c:v>2.9470000000000001</c:v>
                </c:pt>
                <c:pt idx="3609">
                  <c:v>2.9359999999999999</c:v>
                </c:pt>
                <c:pt idx="3610">
                  <c:v>3.0510000000000002</c:v>
                </c:pt>
                <c:pt idx="3611">
                  <c:v>2.8359999999999999</c:v>
                </c:pt>
                <c:pt idx="3612">
                  <c:v>3.387</c:v>
                </c:pt>
                <c:pt idx="3613">
                  <c:v>2.92</c:v>
                </c:pt>
                <c:pt idx="3614">
                  <c:v>3.2349999999999999</c:v>
                </c:pt>
                <c:pt idx="3615">
                  <c:v>2.839</c:v>
                </c:pt>
                <c:pt idx="3616">
                  <c:v>2.82</c:v>
                </c:pt>
                <c:pt idx="3617">
                  <c:v>3.2440000000000002</c:v>
                </c:pt>
                <c:pt idx="3618">
                  <c:v>2.9390000000000001</c:v>
                </c:pt>
                <c:pt idx="3619">
                  <c:v>3.28</c:v>
                </c:pt>
                <c:pt idx="3620">
                  <c:v>2.8119999999999998</c:v>
                </c:pt>
                <c:pt idx="3621">
                  <c:v>3.395</c:v>
                </c:pt>
                <c:pt idx="3622">
                  <c:v>2.7829999999999999</c:v>
                </c:pt>
                <c:pt idx="3623">
                  <c:v>2.9630000000000001</c:v>
                </c:pt>
                <c:pt idx="3624">
                  <c:v>3.1629999999999998</c:v>
                </c:pt>
                <c:pt idx="3625">
                  <c:v>2.7189999999999999</c:v>
                </c:pt>
                <c:pt idx="3626">
                  <c:v>3.2639999999999998</c:v>
                </c:pt>
                <c:pt idx="3627">
                  <c:v>3.1269999999999998</c:v>
                </c:pt>
                <c:pt idx="3628">
                  <c:v>2.988</c:v>
                </c:pt>
                <c:pt idx="3629">
                  <c:v>3.5840000000000001</c:v>
                </c:pt>
                <c:pt idx="3630">
                  <c:v>2.992</c:v>
                </c:pt>
                <c:pt idx="3631">
                  <c:v>3.359</c:v>
                </c:pt>
                <c:pt idx="3632">
                  <c:v>2.9390000000000001</c:v>
                </c:pt>
                <c:pt idx="3633">
                  <c:v>5.1550000000000002</c:v>
                </c:pt>
                <c:pt idx="3634">
                  <c:v>3.3109999999999999</c:v>
                </c:pt>
                <c:pt idx="3635">
                  <c:v>2.7429999999999999</c:v>
                </c:pt>
                <c:pt idx="3636">
                  <c:v>3.2360000000000002</c:v>
                </c:pt>
                <c:pt idx="3637">
                  <c:v>2.931</c:v>
                </c:pt>
                <c:pt idx="3638">
                  <c:v>3.2869999999999999</c:v>
                </c:pt>
                <c:pt idx="3639">
                  <c:v>2.9350000000000001</c:v>
                </c:pt>
                <c:pt idx="3640">
                  <c:v>2.871</c:v>
                </c:pt>
                <c:pt idx="3641">
                  <c:v>3.4710000000000001</c:v>
                </c:pt>
                <c:pt idx="3642">
                  <c:v>2.944</c:v>
                </c:pt>
                <c:pt idx="3643">
                  <c:v>3.3149999999999999</c:v>
                </c:pt>
                <c:pt idx="3644">
                  <c:v>2.972</c:v>
                </c:pt>
                <c:pt idx="3645">
                  <c:v>3.0680000000000001</c:v>
                </c:pt>
                <c:pt idx="3646">
                  <c:v>3.492</c:v>
                </c:pt>
                <c:pt idx="3647">
                  <c:v>2.9630000000000001</c:v>
                </c:pt>
                <c:pt idx="3648">
                  <c:v>3.4079999999999999</c:v>
                </c:pt>
                <c:pt idx="3649">
                  <c:v>2.891</c:v>
                </c:pt>
                <c:pt idx="3650">
                  <c:v>3.347</c:v>
                </c:pt>
                <c:pt idx="3651">
                  <c:v>3.1080000000000001</c:v>
                </c:pt>
                <c:pt idx="3652">
                  <c:v>2.9359999999999999</c:v>
                </c:pt>
                <c:pt idx="3653">
                  <c:v>3.34</c:v>
                </c:pt>
                <c:pt idx="3654">
                  <c:v>2.7559999999999998</c:v>
                </c:pt>
                <c:pt idx="3655">
                  <c:v>3.355</c:v>
                </c:pt>
                <c:pt idx="3656">
                  <c:v>3.1309999999999998</c:v>
                </c:pt>
                <c:pt idx="3657">
                  <c:v>3.012</c:v>
                </c:pt>
                <c:pt idx="3658">
                  <c:v>3.7280000000000002</c:v>
                </c:pt>
                <c:pt idx="3659">
                  <c:v>2.9159999999999999</c:v>
                </c:pt>
                <c:pt idx="3660">
                  <c:v>3.2080000000000002</c:v>
                </c:pt>
                <c:pt idx="3661">
                  <c:v>3.1230000000000002</c:v>
                </c:pt>
                <c:pt idx="3662">
                  <c:v>2.9710000000000001</c:v>
                </c:pt>
                <c:pt idx="3663">
                  <c:v>3.1640000000000001</c:v>
                </c:pt>
                <c:pt idx="3664">
                  <c:v>2.996</c:v>
                </c:pt>
                <c:pt idx="3665">
                  <c:v>3.6549999999999998</c:v>
                </c:pt>
                <c:pt idx="3666">
                  <c:v>2.827</c:v>
                </c:pt>
                <c:pt idx="3667">
                  <c:v>3.2629999999999999</c:v>
                </c:pt>
                <c:pt idx="3668">
                  <c:v>2.9950000000000001</c:v>
                </c:pt>
                <c:pt idx="3669">
                  <c:v>3.0880000000000001</c:v>
                </c:pt>
                <c:pt idx="3670">
                  <c:v>3.484</c:v>
                </c:pt>
                <c:pt idx="3671">
                  <c:v>2.911</c:v>
                </c:pt>
                <c:pt idx="3672">
                  <c:v>3.456</c:v>
                </c:pt>
                <c:pt idx="3673">
                  <c:v>3.036</c:v>
                </c:pt>
                <c:pt idx="3674">
                  <c:v>2.98</c:v>
                </c:pt>
                <c:pt idx="3675">
                  <c:v>3.6680000000000001</c:v>
                </c:pt>
                <c:pt idx="3676">
                  <c:v>2.9870000000000001</c:v>
                </c:pt>
                <c:pt idx="3677">
                  <c:v>3.5070000000000001</c:v>
                </c:pt>
                <c:pt idx="3678">
                  <c:v>3.0070000000000001</c:v>
                </c:pt>
                <c:pt idx="3679">
                  <c:v>2.8319999999999999</c:v>
                </c:pt>
                <c:pt idx="3680">
                  <c:v>3.6</c:v>
                </c:pt>
                <c:pt idx="3681">
                  <c:v>2.8679999999999999</c:v>
                </c:pt>
                <c:pt idx="3682">
                  <c:v>3.3359999999999999</c:v>
                </c:pt>
                <c:pt idx="3683">
                  <c:v>2.952</c:v>
                </c:pt>
                <c:pt idx="3684">
                  <c:v>3.1840000000000002</c:v>
                </c:pt>
                <c:pt idx="3685">
                  <c:v>3.4079999999999999</c:v>
                </c:pt>
                <c:pt idx="3686">
                  <c:v>2.835</c:v>
                </c:pt>
                <c:pt idx="3687">
                  <c:v>3.5390000000000001</c:v>
                </c:pt>
                <c:pt idx="3688">
                  <c:v>2.859</c:v>
                </c:pt>
                <c:pt idx="3689">
                  <c:v>3.1880000000000002</c:v>
                </c:pt>
                <c:pt idx="3690">
                  <c:v>3.1949999999999998</c:v>
                </c:pt>
                <c:pt idx="3691">
                  <c:v>2.907</c:v>
                </c:pt>
                <c:pt idx="3692">
                  <c:v>3.38</c:v>
                </c:pt>
                <c:pt idx="3693">
                  <c:v>2.88</c:v>
                </c:pt>
                <c:pt idx="3694">
                  <c:v>3.06</c:v>
                </c:pt>
                <c:pt idx="3695">
                  <c:v>3.3679999999999999</c:v>
                </c:pt>
                <c:pt idx="3696">
                  <c:v>2.9390000000000001</c:v>
                </c:pt>
                <c:pt idx="3697">
                  <c:v>3.4910000000000001</c:v>
                </c:pt>
                <c:pt idx="3698">
                  <c:v>2.927</c:v>
                </c:pt>
                <c:pt idx="3699">
                  <c:v>3.56</c:v>
                </c:pt>
                <c:pt idx="3700">
                  <c:v>2.94</c:v>
                </c:pt>
                <c:pt idx="3701">
                  <c:v>3.1720000000000002</c:v>
                </c:pt>
                <c:pt idx="3702">
                  <c:v>3.472</c:v>
                </c:pt>
                <c:pt idx="3703">
                  <c:v>2.984</c:v>
                </c:pt>
                <c:pt idx="3704">
                  <c:v>3.3069999999999999</c:v>
                </c:pt>
                <c:pt idx="3705">
                  <c:v>2.9790000000000001</c:v>
                </c:pt>
                <c:pt idx="3706">
                  <c:v>3.28</c:v>
                </c:pt>
                <c:pt idx="3707">
                  <c:v>3.4830000000000001</c:v>
                </c:pt>
                <c:pt idx="3708">
                  <c:v>2.96</c:v>
                </c:pt>
                <c:pt idx="3709">
                  <c:v>3.2919999999999998</c:v>
                </c:pt>
                <c:pt idx="3710">
                  <c:v>3.0110000000000001</c:v>
                </c:pt>
                <c:pt idx="3711">
                  <c:v>3.2679999999999998</c:v>
                </c:pt>
                <c:pt idx="3712">
                  <c:v>3.4079999999999999</c:v>
                </c:pt>
                <c:pt idx="3713">
                  <c:v>3.0920000000000001</c:v>
                </c:pt>
                <c:pt idx="3714">
                  <c:v>3.359</c:v>
                </c:pt>
                <c:pt idx="3715">
                  <c:v>3.0910000000000002</c:v>
                </c:pt>
                <c:pt idx="3716">
                  <c:v>3.536</c:v>
                </c:pt>
                <c:pt idx="3717">
                  <c:v>3.0720000000000001</c:v>
                </c:pt>
                <c:pt idx="3718">
                  <c:v>3.3319999999999999</c:v>
                </c:pt>
                <c:pt idx="3719">
                  <c:v>3.1640000000000001</c:v>
                </c:pt>
                <c:pt idx="3720">
                  <c:v>3.1520000000000001</c:v>
                </c:pt>
                <c:pt idx="3721">
                  <c:v>3.6349999999999998</c:v>
                </c:pt>
                <c:pt idx="3722">
                  <c:v>3.0390000000000001</c:v>
                </c:pt>
                <c:pt idx="3723">
                  <c:v>3.5150000000000001</c:v>
                </c:pt>
                <c:pt idx="3724">
                  <c:v>3.04</c:v>
                </c:pt>
                <c:pt idx="3725">
                  <c:v>3.2789999999999999</c:v>
                </c:pt>
                <c:pt idx="3726">
                  <c:v>3.44</c:v>
                </c:pt>
                <c:pt idx="3727">
                  <c:v>3.04</c:v>
                </c:pt>
                <c:pt idx="3728">
                  <c:v>3.7080000000000002</c:v>
                </c:pt>
                <c:pt idx="3729">
                  <c:v>2.9510000000000001</c:v>
                </c:pt>
                <c:pt idx="3730">
                  <c:v>3.407</c:v>
                </c:pt>
                <c:pt idx="3731">
                  <c:v>3.2029999999999998</c:v>
                </c:pt>
                <c:pt idx="3732">
                  <c:v>3.18</c:v>
                </c:pt>
                <c:pt idx="3733">
                  <c:v>3.6440000000000001</c:v>
                </c:pt>
                <c:pt idx="3734">
                  <c:v>3.016</c:v>
                </c:pt>
                <c:pt idx="3735">
                  <c:v>3.4430000000000001</c:v>
                </c:pt>
                <c:pt idx="3736">
                  <c:v>3.1949999999999998</c:v>
                </c:pt>
                <c:pt idx="3737">
                  <c:v>2.9390000000000001</c:v>
                </c:pt>
                <c:pt idx="3738">
                  <c:v>3.5510000000000002</c:v>
                </c:pt>
                <c:pt idx="3739">
                  <c:v>3.0430000000000001</c:v>
                </c:pt>
                <c:pt idx="3740">
                  <c:v>3.456</c:v>
                </c:pt>
                <c:pt idx="3741">
                  <c:v>3.1640000000000001</c:v>
                </c:pt>
                <c:pt idx="3742">
                  <c:v>3.0830000000000002</c:v>
                </c:pt>
                <c:pt idx="3743">
                  <c:v>3.7029999999999998</c:v>
                </c:pt>
                <c:pt idx="3744">
                  <c:v>3.1520000000000001</c:v>
                </c:pt>
                <c:pt idx="3745">
                  <c:v>3.6829999999999998</c:v>
                </c:pt>
                <c:pt idx="3746">
                  <c:v>3.0910000000000002</c:v>
                </c:pt>
                <c:pt idx="3747">
                  <c:v>5.3550000000000004</c:v>
                </c:pt>
                <c:pt idx="3748">
                  <c:v>3.0230000000000001</c:v>
                </c:pt>
                <c:pt idx="3749">
                  <c:v>3.1110000000000002</c:v>
                </c:pt>
                <c:pt idx="3750">
                  <c:v>3.2629999999999999</c:v>
                </c:pt>
                <c:pt idx="3751">
                  <c:v>3.0870000000000002</c:v>
                </c:pt>
                <c:pt idx="3752">
                  <c:v>3.528</c:v>
                </c:pt>
                <c:pt idx="3753">
                  <c:v>3.0830000000000002</c:v>
                </c:pt>
                <c:pt idx="3754">
                  <c:v>5.1749999999999998</c:v>
                </c:pt>
                <c:pt idx="3755">
                  <c:v>2.6880000000000002</c:v>
                </c:pt>
                <c:pt idx="3756">
                  <c:v>3.5470000000000002</c:v>
                </c:pt>
                <c:pt idx="3757">
                  <c:v>3.056</c:v>
                </c:pt>
                <c:pt idx="3758">
                  <c:v>3.2709999999999999</c:v>
                </c:pt>
                <c:pt idx="3759">
                  <c:v>3.2639999999999998</c:v>
                </c:pt>
                <c:pt idx="3760">
                  <c:v>3.1469999999999998</c:v>
                </c:pt>
                <c:pt idx="3761">
                  <c:v>3.3519999999999999</c:v>
                </c:pt>
                <c:pt idx="3762">
                  <c:v>3.02</c:v>
                </c:pt>
                <c:pt idx="3763">
                  <c:v>5.3639999999999999</c:v>
                </c:pt>
                <c:pt idx="3764">
                  <c:v>2.6829999999999998</c:v>
                </c:pt>
                <c:pt idx="3765">
                  <c:v>3.52</c:v>
                </c:pt>
                <c:pt idx="3766">
                  <c:v>3.048</c:v>
                </c:pt>
                <c:pt idx="3767">
                  <c:v>3.1150000000000002</c:v>
                </c:pt>
                <c:pt idx="3768">
                  <c:v>3.476</c:v>
                </c:pt>
                <c:pt idx="3769">
                  <c:v>3.1669999999999998</c:v>
                </c:pt>
                <c:pt idx="3770">
                  <c:v>3.5630000000000002</c:v>
                </c:pt>
                <c:pt idx="3771">
                  <c:v>3.1150000000000002</c:v>
                </c:pt>
                <c:pt idx="3772">
                  <c:v>3.42</c:v>
                </c:pt>
                <c:pt idx="3773">
                  <c:v>3.36</c:v>
                </c:pt>
                <c:pt idx="3774">
                  <c:v>3.1720000000000002</c:v>
                </c:pt>
                <c:pt idx="3775">
                  <c:v>3.34</c:v>
                </c:pt>
                <c:pt idx="3776">
                  <c:v>3.0670000000000002</c:v>
                </c:pt>
                <c:pt idx="3777">
                  <c:v>5.7030000000000003</c:v>
                </c:pt>
                <c:pt idx="3778">
                  <c:v>2.7989999999999999</c:v>
                </c:pt>
                <c:pt idx="3779">
                  <c:v>3.6030000000000002</c:v>
                </c:pt>
                <c:pt idx="3780">
                  <c:v>2.94</c:v>
                </c:pt>
                <c:pt idx="3781">
                  <c:v>3.4630000000000001</c:v>
                </c:pt>
                <c:pt idx="3782">
                  <c:v>3.1560000000000001</c:v>
                </c:pt>
                <c:pt idx="3783">
                  <c:v>3.1349999999999998</c:v>
                </c:pt>
                <c:pt idx="3784">
                  <c:v>3.399</c:v>
                </c:pt>
                <c:pt idx="3785">
                  <c:v>3.056</c:v>
                </c:pt>
                <c:pt idx="3786">
                  <c:v>5.492</c:v>
                </c:pt>
                <c:pt idx="3787">
                  <c:v>2.8</c:v>
                </c:pt>
                <c:pt idx="3788">
                  <c:v>3.5910000000000002</c:v>
                </c:pt>
                <c:pt idx="3789">
                  <c:v>2.9510000000000001</c:v>
                </c:pt>
                <c:pt idx="3790">
                  <c:v>3.492</c:v>
                </c:pt>
                <c:pt idx="3791">
                  <c:v>3.2</c:v>
                </c:pt>
                <c:pt idx="3792">
                  <c:v>3.0550000000000002</c:v>
                </c:pt>
                <c:pt idx="3793">
                  <c:v>3.6989999999999998</c:v>
                </c:pt>
                <c:pt idx="3794">
                  <c:v>3.3039999999999998</c:v>
                </c:pt>
                <c:pt idx="3795">
                  <c:v>3.54</c:v>
                </c:pt>
                <c:pt idx="3796">
                  <c:v>3.2109999999999999</c:v>
                </c:pt>
                <c:pt idx="3797">
                  <c:v>3.1360000000000001</c:v>
                </c:pt>
                <c:pt idx="3798">
                  <c:v>4.0720000000000001</c:v>
                </c:pt>
                <c:pt idx="3799">
                  <c:v>2.923</c:v>
                </c:pt>
                <c:pt idx="3800">
                  <c:v>3.423</c:v>
                </c:pt>
                <c:pt idx="3801">
                  <c:v>3.5750000000000002</c:v>
                </c:pt>
                <c:pt idx="3802">
                  <c:v>3.1309999999999998</c:v>
                </c:pt>
                <c:pt idx="3803">
                  <c:v>3.5590000000000002</c:v>
                </c:pt>
                <c:pt idx="3804">
                  <c:v>3.0920000000000001</c:v>
                </c:pt>
                <c:pt idx="3805">
                  <c:v>3.4630000000000001</c:v>
                </c:pt>
                <c:pt idx="3806">
                  <c:v>3.26</c:v>
                </c:pt>
                <c:pt idx="3807">
                  <c:v>3.1680000000000001</c:v>
                </c:pt>
                <c:pt idx="3808">
                  <c:v>3.871</c:v>
                </c:pt>
                <c:pt idx="3809">
                  <c:v>3.0870000000000002</c:v>
                </c:pt>
                <c:pt idx="3810">
                  <c:v>3.4239999999999999</c:v>
                </c:pt>
                <c:pt idx="3811">
                  <c:v>3.2829999999999999</c:v>
                </c:pt>
                <c:pt idx="3812">
                  <c:v>3.3439999999999999</c:v>
                </c:pt>
                <c:pt idx="3813">
                  <c:v>3.9039999999999999</c:v>
                </c:pt>
                <c:pt idx="3814">
                  <c:v>3.0430000000000001</c:v>
                </c:pt>
                <c:pt idx="3815">
                  <c:v>3.4390000000000001</c:v>
                </c:pt>
                <c:pt idx="3816">
                  <c:v>3.1829999999999998</c:v>
                </c:pt>
                <c:pt idx="3817">
                  <c:v>3.1469999999999998</c:v>
                </c:pt>
                <c:pt idx="3818">
                  <c:v>3.3759999999999999</c:v>
                </c:pt>
                <c:pt idx="3819">
                  <c:v>3.0470000000000002</c:v>
                </c:pt>
                <c:pt idx="3820">
                  <c:v>3.5640000000000001</c:v>
                </c:pt>
                <c:pt idx="3821">
                  <c:v>3.3239999999999998</c:v>
                </c:pt>
                <c:pt idx="3822">
                  <c:v>3.0950000000000002</c:v>
                </c:pt>
                <c:pt idx="3823">
                  <c:v>3.3039999999999998</c:v>
                </c:pt>
                <c:pt idx="3824">
                  <c:v>2.976</c:v>
                </c:pt>
                <c:pt idx="3825">
                  <c:v>3.4870000000000001</c:v>
                </c:pt>
                <c:pt idx="3826">
                  <c:v>3.367</c:v>
                </c:pt>
                <c:pt idx="3827">
                  <c:v>3.2709999999999999</c:v>
                </c:pt>
                <c:pt idx="3828">
                  <c:v>3.2959999999999998</c:v>
                </c:pt>
                <c:pt idx="3829">
                  <c:v>3.048</c:v>
                </c:pt>
                <c:pt idx="3830">
                  <c:v>3.371</c:v>
                </c:pt>
                <c:pt idx="3831">
                  <c:v>3.3639999999999999</c:v>
                </c:pt>
                <c:pt idx="3832">
                  <c:v>3.0870000000000002</c:v>
                </c:pt>
                <c:pt idx="3833">
                  <c:v>3.3149999999999999</c:v>
                </c:pt>
                <c:pt idx="3834">
                  <c:v>3</c:v>
                </c:pt>
                <c:pt idx="3835">
                  <c:v>3.8759999999999999</c:v>
                </c:pt>
                <c:pt idx="3836">
                  <c:v>3.1440000000000001</c:v>
                </c:pt>
                <c:pt idx="3837">
                  <c:v>3.399</c:v>
                </c:pt>
                <c:pt idx="3838">
                  <c:v>3.1640000000000001</c:v>
                </c:pt>
                <c:pt idx="3839">
                  <c:v>3.1389999999999998</c:v>
                </c:pt>
                <c:pt idx="3840">
                  <c:v>3.54</c:v>
                </c:pt>
                <c:pt idx="3841">
                  <c:v>3.1309999999999998</c:v>
                </c:pt>
                <c:pt idx="3842">
                  <c:v>3.5950000000000002</c:v>
                </c:pt>
                <c:pt idx="3843">
                  <c:v>3.0790000000000002</c:v>
                </c:pt>
                <c:pt idx="3844">
                  <c:v>3.2549999999999999</c:v>
                </c:pt>
                <c:pt idx="3845">
                  <c:v>3.407</c:v>
                </c:pt>
                <c:pt idx="3846">
                  <c:v>3.012</c:v>
                </c:pt>
                <c:pt idx="3847">
                  <c:v>5.7110000000000003</c:v>
                </c:pt>
                <c:pt idx="3848">
                  <c:v>2.5950000000000002</c:v>
                </c:pt>
                <c:pt idx="3849">
                  <c:v>3.492</c:v>
                </c:pt>
                <c:pt idx="3850">
                  <c:v>3.476</c:v>
                </c:pt>
                <c:pt idx="3851">
                  <c:v>3.0070000000000001</c:v>
                </c:pt>
                <c:pt idx="3852">
                  <c:v>3.7679999999999998</c:v>
                </c:pt>
                <c:pt idx="3853">
                  <c:v>3.1640000000000001</c:v>
                </c:pt>
                <c:pt idx="3854">
                  <c:v>3.5510000000000002</c:v>
                </c:pt>
                <c:pt idx="3855">
                  <c:v>3.448</c:v>
                </c:pt>
                <c:pt idx="3856">
                  <c:v>3.1</c:v>
                </c:pt>
                <c:pt idx="3857">
                  <c:v>3.4790000000000001</c:v>
                </c:pt>
                <c:pt idx="3858">
                  <c:v>3.2949999999999999</c:v>
                </c:pt>
                <c:pt idx="3859">
                  <c:v>5.8239999999999998</c:v>
                </c:pt>
                <c:pt idx="3860">
                  <c:v>2.94</c:v>
                </c:pt>
                <c:pt idx="3861">
                  <c:v>3.3039999999999998</c:v>
                </c:pt>
                <c:pt idx="3862">
                  <c:v>3.504</c:v>
                </c:pt>
                <c:pt idx="3863">
                  <c:v>3.1829999999999998</c:v>
                </c:pt>
                <c:pt idx="3864">
                  <c:v>3.8069999999999999</c:v>
                </c:pt>
                <c:pt idx="3865">
                  <c:v>3.02</c:v>
                </c:pt>
                <c:pt idx="3866">
                  <c:v>3.3959999999999999</c:v>
                </c:pt>
                <c:pt idx="3867">
                  <c:v>3.6720000000000002</c:v>
                </c:pt>
                <c:pt idx="3868">
                  <c:v>3.18</c:v>
                </c:pt>
                <c:pt idx="3869">
                  <c:v>3.48</c:v>
                </c:pt>
                <c:pt idx="3870">
                  <c:v>3.2909999999999999</c:v>
                </c:pt>
                <c:pt idx="3871">
                  <c:v>3.2360000000000002</c:v>
                </c:pt>
                <c:pt idx="3872">
                  <c:v>3.7080000000000002</c:v>
                </c:pt>
                <c:pt idx="3873">
                  <c:v>3.2519999999999998</c:v>
                </c:pt>
                <c:pt idx="3874">
                  <c:v>3.5950000000000002</c:v>
                </c:pt>
                <c:pt idx="3875">
                  <c:v>3.343</c:v>
                </c:pt>
                <c:pt idx="3876">
                  <c:v>3.1709999999999998</c:v>
                </c:pt>
                <c:pt idx="3877">
                  <c:v>3.6440000000000001</c:v>
                </c:pt>
                <c:pt idx="3878">
                  <c:v>3.18</c:v>
                </c:pt>
                <c:pt idx="3879">
                  <c:v>5.3159999999999998</c:v>
                </c:pt>
                <c:pt idx="3880">
                  <c:v>2.7749999999999999</c:v>
                </c:pt>
                <c:pt idx="3881">
                  <c:v>3.7029999999999998</c:v>
                </c:pt>
                <c:pt idx="3882">
                  <c:v>3.3109999999999999</c:v>
                </c:pt>
                <c:pt idx="3883">
                  <c:v>3.3319999999999999</c:v>
                </c:pt>
                <c:pt idx="3884">
                  <c:v>3.7829999999999999</c:v>
                </c:pt>
                <c:pt idx="3885">
                  <c:v>3.0430000000000001</c:v>
                </c:pt>
                <c:pt idx="3886">
                  <c:v>3.7349999999999999</c:v>
                </c:pt>
                <c:pt idx="3887">
                  <c:v>3.2639999999999998</c:v>
                </c:pt>
                <c:pt idx="3888">
                  <c:v>3.6549999999999998</c:v>
                </c:pt>
                <c:pt idx="3889">
                  <c:v>3.7029999999999998</c:v>
                </c:pt>
                <c:pt idx="3890">
                  <c:v>3.371</c:v>
                </c:pt>
                <c:pt idx="3891">
                  <c:v>3.7080000000000002</c:v>
                </c:pt>
                <c:pt idx="3892">
                  <c:v>3.1280000000000001</c:v>
                </c:pt>
                <c:pt idx="3893">
                  <c:v>3.5110000000000001</c:v>
                </c:pt>
                <c:pt idx="3894">
                  <c:v>3.2029999999999998</c:v>
                </c:pt>
                <c:pt idx="3895">
                  <c:v>3.2829999999999999</c:v>
                </c:pt>
                <c:pt idx="3896">
                  <c:v>3.468</c:v>
                </c:pt>
                <c:pt idx="3897">
                  <c:v>3.2869999999999999</c:v>
                </c:pt>
                <c:pt idx="3898">
                  <c:v>5.827</c:v>
                </c:pt>
                <c:pt idx="3899">
                  <c:v>2.7080000000000002</c:v>
                </c:pt>
                <c:pt idx="3900">
                  <c:v>3.6320000000000001</c:v>
                </c:pt>
                <c:pt idx="3901">
                  <c:v>3.415</c:v>
                </c:pt>
                <c:pt idx="3902">
                  <c:v>3.399</c:v>
                </c:pt>
                <c:pt idx="3903">
                  <c:v>3.899</c:v>
                </c:pt>
                <c:pt idx="3904">
                  <c:v>3.1880000000000002</c:v>
                </c:pt>
                <c:pt idx="3905">
                  <c:v>3.8079999999999998</c:v>
                </c:pt>
                <c:pt idx="3906">
                  <c:v>3.2</c:v>
                </c:pt>
                <c:pt idx="3907">
                  <c:v>3.484</c:v>
                </c:pt>
                <c:pt idx="3908">
                  <c:v>3.78</c:v>
                </c:pt>
                <c:pt idx="3909">
                  <c:v>3.3109999999999999</c:v>
                </c:pt>
                <c:pt idx="3910">
                  <c:v>3.6480000000000001</c:v>
                </c:pt>
                <c:pt idx="3911">
                  <c:v>3.2879999999999998</c:v>
                </c:pt>
                <c:pt idx="3912">
                  <c:v>3.5840000000000001</c:v>
                </c:pt>
                <c:pt idx="3913">
                  <c:v>3.6669999999999998</c:v>
                </c:pt>
                <c:pt idx="3914">
                  <c:v>3.355</c:v>
                </c:pt>
                <c:pt idx="3915">
                  <c:v>3.7040000000000002</c:v>
                </c:pt>
                <c:pt idx="3916">
                  <c:v>3.1880000000000002</c:v>
                </c:pt>
                <c:pt idx="3917">
                  <c:v>3.488</c:v>
                </c:pt>
                <c:pt idx="3918">
                  <c:v>3.484</c:v>
                </c:pt>
                <c:pt idx="3919">
                  <c:v>3.331</c:v>
                </c:pt>
                <c:pt idx="3920">
                  <c:v>3.484</c:v>
                </c:pt>
                <c:pt idx="3921">
                  <c:v>3.1120000000000001</c:v>
                </c:pt>
                <c:pt idx="3922">
                  <c:v>3.7519999999999998</c:v>
                </c:pt>
                <c:pt idx="3923">
                  <c:v>3.4510000000000001</c:v>
                </c:pt>
                <c:pt idx="3924">
                  <c:v>3.5510000000000002</c:v>
                </c:pt>
                <c:pt idx="3925">
                  <c:v>3.8109999999999999</c:v>
                </c:pt>
                <c:pt idx="3926">
                  <c:v>3.1360000000000001</c:v>
                </c:pt>
                <c:pt idx="3927">
                  <c:v>3.94</c:v>
                </c:pt>
                <c:pt idx="3928">
                  <c:v>3.3839999999999999</c:v>
                </c:pt>
                <c:pt idx="3929">
                  <c:v>3.7309999999999999</c:v>
                </c:pt>
                <c:pt idx="3930">
                  <c:v>3.2160000000000002</c:v>
                </c:pt>
                <c:pt idx="3931">
                  <c:v>3.448</c:v>
                </c:pt>
                <c:pt idx="3932">
                  <c:v>3.903</c:v>
                </c:pt>
                <c:pt idx="3933">
                  <c:v>3.2509999999999999</c:v>
                </c:pt>
                <c:pt idx="3934">
                  <c:v>3.6360000000000001</c:v>
                </c:pt>
                <c:pt idx="3935">
                  <c:v>3.476</c:v>
                </c:pt>
                <c:pt idx="3936">
                  <c:v>3.399</c:v>
                </c:pt>
                <c:pt idx="3937">
                  <c:v>3.7749999999999999</c:v>
                </c:pt>
                <c:pt idx="3938">
                  <c:v>3.363</c:v>
                </c:pt>
                <c:pt idx="3939">
                  <c:v>3.992</c:v>
                </c:pt>
                <c:pt idx="3940">
                  <c:v>3.18</c:v>
                </c:pt>
                <c:pt idx="3941">
                  <c:v>3.923</c:v>
                </c:pt>
                <c:pt idx="3942">
                  <c:v>3.1709999999999998</c:v>
                </c:pt>
                <c:pt idx="3943">
                  <c:v>3.36</c:v>
                </c:pt>
                <c:pt idx="3944">
                  <c:v>3.843</c:v>
                </c:pt>
                <c:pt idx="3945">
                  <c:v>3.2</c:v>
                </c:pt>
                <c:pt idx="3946">
                  <c:v>3.6469999999999998</c:v>
                </c:pt>
                <c:pt idx="3947">
                  <c:v>3.6</c:v>
                </c:pt>
                <c:pt idx="3948">
                  <c:v>3.2789999999999999</c:v>
                </c:pt>
                <c:pt idx="3949">
                  <c:v>4.1520000000000001</c:v>
                </c:pt>
                <c:pt idx="3950">
                  <c:v>3.355</c:v>
                </c:pt>
                <c:pt idx="3951">
                  <c:v>3.5670000000000002</c:v>
                </c:pt>
                <c:pt idx="3952">
                  <c:v>3.5590000000000002</c:v>
                </c:pt>
                <c:pt idx="3953">
                  <c:v>3.3</c:v>
                </c:pt>
                <c:pt idx="3954">
                  <c:v>4.0149999999999997</c:v>
                </c:pt>
                <c:pt idx="3955">
                  <c:v>3.347</c:v>
                </c:pt>
                <c:pt idx="3956">
                  <c:v>4.0309999999999997</c:v>
                </c:pt>
                <c:pt idx="3957">
                  <c:v>3.2829999999999999</c:v>
                </c:pt>
                <c:pt idx="3958">
                  <c:v>3.6709999999999998</c:v>
                </c:pt>
                <c:pt idx="3959">
                  <c:v>3.6829999999999998</c:v>
                </c:pt>
                <c:pt idx="3960">
                  <c:v>3.3</c:v>
                </c:pt>
                <c:pt idx="3961">
                  <c:v>4.2830000000000004</c:v>
                </c:pt>
                <c:pt idx="3962">
                  <c:v>3.2959999999999998</c:v>
                </c:pt>
                <c:pt idx="3963">
                  <c:v>3.827</c:v>
                </c:pt>
                <c:pt idx="3964">
                  <c:v>3.3319999999999999</c:v>
                </c:pt>
                <c:pt idx="3965">
                  <c:v>3.5150000000000001</c:v>
                </c:pt>
                <c:pt idx="3966">
                  <c:v>3.827</c:v>
                </c:pt>
                <c:pt idx="3967">
                  <c:v>3.3759999999999999</c:v>
                </c:pt>
                <c:pt idx="3968">
                  <c:v>3.899</c:v>
                </c:pt>
                <c:pt idx="3969">
                  <c:v>3.34</c:v>
                </c:pt>
                <c:pt idx="3970">
                  <c:v>3.532</c:v>
                </c:pt>
                <c:pt idx="3971">
                  <c:v>3.847</c:v>
                </c:pt>
                <c:pt idx="3972">
                  <c:v>3.3759999999999999</c:v>
                </c:pt>
                <c:pt idx="3973">
                  <c:v>3.956</c:v>
                </c:pt>
                <c:pt idx="3974">
                  <c:v>3.2160000000000002</c:v>
                </c:pt>
                <c:pt idx="3975">
                  <c:v>3.6829999999999998</c:v>
                </c:pt>
                <c:pt idx="3976">
                  <c:v>3.496</c:v>
                </c:pt>
                <c:pt idx="3977">
                  <c:v>3.5960000000000001</c:v>
                </c:pt>
                <c:pt idx="3978">
                  <c:v>4.3</c:v>
                </c:pt>
                <c:pt idx="3979">
                  <c:v>3.3079999999999998</c:v>
                </c:pt>
                <c:pt idx="3980">
                  <c:v>3.9510000000000001</c:v>
                </c:pt>
                <c:pt idx="3981">
                  <c:v>3.319</c:v>
                </c:pt>
                <c:pt idx="3982">
                  <c:v>3.6360000000000001</c:v>
                </c:pt>
                <c:pt idx="3983">
                  <c:v>3.556</c:v>
                </c:pt>
                <c:pt idx="3984">
                  <c:v>3.363</c:v>
                </c:pt>
                <c:pt idx="3985">
                  <c:v>3.504</c:v>
                </c:pt>
                <c:pt idx="3986">
                  <c:v>3.3159999999999998</c:v>
                </c:pt>
                <c:pt idx="3987">
                  <c:v>5.8470000000000004</c:v>
                </c:pt>
                <c:pt idx="3988">
                  <c:v>3.0760000000000001</c:v>
                </c:pt>
                <c:pt idx="3989">
                  <c:v>3.984</c:v>
                </c:pt>
                <c:pt idx="3990">
                  <c:v>3.2919999999999998</c:v>
                </c:pt>
                <c:pt idx="3991">
                  <c:v>3.66</c:v>
                </c:pt>
                <c:pt idx="3992">
                  <c:v>3.819</c:v>
                </c:pt>
                <c:pt idx="3993">
                  <c:v>3.3039999999999998</c:v>
                </c:pt>
                <c:pt idx="3994">
                  <c:v>3.907</c:v>
                </c:pt>
                <c:pt idx="3995">
                  <c:v>3.504</c:v>
                </c:pt>
                <c:pt idx="3996">
                  <c:v>3.948</c:v>
                </c:pt>
                <c:pt idx="3997">
                  <c:v>3.3159999999999998</c:v>
                </c:pt>
                <c:pt idx="3998">
                  <c:v>3.5950000000000002</c:v>
                </c:pt>
                <c:pt idx="3999">
                  <c:v>3.8879999999999999</c:v>
                </c:pt>
                <c:pt idx="4000">
                  <c:v>3.4630000000000001</c:v>
                </c:pt>
                <c:pt idx="4001">
                  <c:v>3.6720000000000002</c:v>
                </c:pt>
                <c:pt idx="4002">
                  <c:v>3.2959999999999998</c:v>
                </c:pt>
                <c:pt idx="4003">
                  <c:v>5.9269999999999996</c:v>
                </c:pt>
                <c:pt idx="4004">
                  <c:v>3.14</c:v>
                </c:pt>
                <c:pt idx="4005">
                  <c:v>3.7480000000000002</c:v>
                </c:pt>
                <c:pt idx="4006">
                  <c:v>3.6040000000000001</c:v>
                </c:pt>
                <c:pt idx="4007">
                  <c:v>3.4590000000000001</c:v>
                </c:pt>
                <c:pt idx="4008">
                  <c:v>3.9510000000000001</c:v>
                </c:pt>
                <c:pt idx="4009">
                  <c:v>3.48</c:v>
                </c:pt>
                <c:pt idx="4010">
                  <c:v>3.8109999999999999</c:v>
                </c:pt>
                <c:pt idx="4011">
                  <c:v>3.5590000000000002</c:v>
                </c:pt>
                <c:pt idx="4012">
                  <c:v>3.6280000000000001</c:v>
                </c:pt>
                <c:pt idx="4013">
                  <c:v>3.7</c:v>
                </c:pt>
                <c:pt idx="4014">
                  <c:v>3.448</c:v>
                </c:pt>
                <c:pt idx="4015">
                  <c:v>3.5920000000000001</c:v>
                </c:pt>
                <c:pt idx="4016">
                  <c:v>3.367</c:v>
                </c:pt>
                <c:pt idx="4017">
                  <c:v>6.1230000000000002</c:v>
                </c:pt>
                <c:pt idx="4018">
                  <c:v>3.0870000000000002</c:v>
                </c:pt>
                <c:pt idx="4019">
                  <c:v>3.887</c:v>
                </c:pt>
                <c:pt idx="4020">
                  <c:v>3.6150000000000002</c:v>
                </c:pt>
                <c:pt idx="4021">
                  <c:v>3.456</c:v>
                </c:pt>
                <c:pt idx="4022">
                  <c:v>4.3280000000000003</c:v>
                </c:pt>
                <c:pt idx="4023">
                  <c:v>3.5640000000000001</c:v>
                </c:pt>
                <c:pt idx="4024">
                  <c:v>4.0309999999999997</c:v>
                </c:pt>
                <c:pt idx="4025">
                  <c:v>3.532</c:v>
                </c:pt>
                <c:pt idx="4026">
                  <c:v>6.048</c:v>
                </c:pt>
                <c:pt idx="4027">
                  <c:v>3.327</c:v>
                </c:pt>
                <c:pt idx="4028">
                  <c:v>3.2959999999999998</c:v>
                </c:pt>
                <c:pt idx="4029">
                  <c:v>4.2359999999999998</c:v>
                </c:pt>
                <c:pt idx="4030">
                  <c:v>3.3319999999999999</c:v>
                </c:pt>
                <c:pt idx="4031">
                  <c:v>3.899</c:v>
                </c:pt>
                <c:pt idx="4032">
                  <c:v>3.5590000000000002</c:v>
                </c:pt>
                <c:pt idx="4033">
                  <c:v>3.5830000000000002</c:v>
                </c:pt>
                <c:pt idx="4034">
                  <c:v>4.0430000000000001</c:v>
                </c:pt>
                <c:pt idx="4035">
                  <c:v>3.4630000000000001</c:v>
                </c:pt>
                <c:pt idx="4036">
                  <c:v>3.927</c:v>
                </c:pt>
                <c:pt idx="4037">
                  <c:v>3.5470000000000002</c:v>
                </c:pt>
                <c:pt idx="4038">
                  <c:v>3.96</c:v>
                </c:pt>
                <c:pt idx="4039">
                  <c:v>3.6880000000000002</c:v>
                </c:pt>
                <c:pt idx="4040">
                  <c:v>4.016</c:v>
                </c:pt>
                <c:pt idx="4041">
                  <c:v>3.7080000000000002</c:v>
                </c:pt>
                <c:pt idx="4042">
                  <c:v>3.7</c:v>
                </c:pt>
                <c:pt idx="4043">
                  <c:v>4.0199999999999996</c:v>
                </c:pt>
                <c:pt idx="4044">
                  <c:v>3.4470000000000001</c:v>
                </c:pt>
                <c:pt idx="4045">
                  <c:v>4.2430000000000003</c:v>
                </c:pt>
                <c:pt idx="4046">
                  <c:v>3.3639999999999999</c:v>
                </c:pt>
                <c:pt idx="4047">
                  <c:v>5.968</c:v>
                </c:pt>
                <c:pt idx="4048">
                  <c:v>3.1230000000000002</c:v>
                </c:pt>
                <c:pt idx="4049">
                  <c:v>3.484</c:v>
                </c:pt>
                <c:pt idx="4050">
                  <c:v>3.7879999999999998</c:v>
                </c:pt>
                <c:pt idx="4051">
                  <c:v>3.504</c:v>
                </c:pt>
                <c:pt idx="4052">
                  <c:v>3.984</c:v>
                </c:pt>
                <c:pt idx="4053">
                  <c:v>3.4710000000000001</c:v>
                </c:pt>
                <c:pt idx="4054">
                  <c:v>5.992</c:v>
                </c:pt>
                <c:pt idx="4055">
                  <c:v>3.1720000000000002</c:v>
                </c:pt>
                <c:pt idx="4056">
                  <c:v>4.0640000000000001</c:v>
                </c:pt>
                <c:pt idx="4057">
                  <c:v>3.427</c:v>
                </c:pt>
                <c:pt idx="4058">
                  <c:v>4.1909999999999998</c:v>
                </c:pt>
                <c:pt idx="4059">
                  <c:v>3.4710000000000001</c:v>
                </c:pt>
                <c:pt idx="4060">
                  <c:v>3.976</c:v>
                </c:pt>
                <c:pt idx="4061">
                  <c:v>3.6520000000000001</c:v>
                </c:pt>
                <c:pt idx="4062">
                  <c:v>3.5390000000000001</c:v>
                </c:pt>
                <c:pt idx="4063">
                  <c:v>4.18</c:v>
                </c:pt>
                <c:pt idx="4064">
                  <c:v>3.468</c:v>
                </c:pt>
                <c:pt idx="4065">
                  <c:v>4.1630000000000003</c:v>
                </c:pt>
                <c:pt idx="4066">
                  <c:v>3.54</c:v>
                </c:pt>
                <c:pt idx="4067">
                  <c:v>6.3159999999999998</c:v>
                </c:pt>
                <c:pt idx="4068">
                  <c:v>3.1269999999999998</c:v>
                </c:pt>
                <c:pt idx="4069">
                  <c:v>3.9239999999999999</c:v>
                </c:pt>
                <c:pt idx="4070">
                  <c:v>3.6110000000000002</c:v>
                </c:pt>
                <c:pt idx="4071">
                  <c:v>3.927</c:v>
                </c:pt>
                <c:pt idx="4072">
                  <c:v>3.6669999999999998</c:v>
                </c:pt>
                <c:pt idx="4073">
                  <c:v>3.5230000000000001</c:v>
                </c:pt>
                <c:pt idx="4074">
                  <c:v>4.28</c:v>
                </c:pt>
                <c:pt idx="4075">
                  <c:v>3.492</c:v>
                </c:pt>
                <c:pt idx="4076">
                  <c:v>4.1440000000000001</c:v>
                </c:pt>
                <c:pt idx="4077">
                  <c:v>3.6640000000000001</c:v>
                </c:pt>
                <c:pt idx="4078">
                  <c:v>4.0119999999999996</c:v>
                </c:pt>
                <c:pt idx="4079">
                  <c:v>3.8359999999999999</c:v>
                </c:pt>
                <c:pt idx="4080">
                  <c:v>3.9590000000000001</c:v>
                </c:pt>
                <c:pt idx="4081">
                  <c:v>3.992</c:v>
                </c:pt>
                <c:pt idx="4082">
                  <c:v>3.484</c:v>
                </c:pt>
                <c:pt idx="4083">
                  <c:v>4.4269999999999996</c:v>
                </c:pt>
                <c:pt idx="4084">
                  <c:v>3.6030000000000002</c:v>
                </c:pt>
                <c:pt idx="4085">
                  <c:v>4.351</c:v>
                </c:pt>
                <c:pt idx="4086">
                  <c:v>3.6030000000000002</c:v>
                </c:pt>
                <c:pt idx="4087">
                  <c:v>3.86</c:v>
                </c:pt>
                <c:pt idx="4088">
                  <c:v>3.7080000000000002</c:v>
                </c:pt>
                <c:pt idx="4089">
                  <c:v>3.7959999999999998</c:v>
                </c:pt>
                <c:pt idx="4090">
                  <c:v>3.8759999999999999</c:v>
                </c:pt>
                <c:pt idx="4091">
                  <c:v>3.5910000000000002</c:v>
                </c:pt>
                <c:pt idx="4092">
                  <c:v>3.992</c:v>
                </c:pt>
                <c:pt idx="4093">
                  <c:v>3.54</c:v>
                </c:pt>
                <c:pt idx="4094">
                  <c:v>6.048</c:v>
                </c:pt>
                <c:pt idx="4095">
                  <c:v>3.2679999999999998</c:v>
                </c:pt>
                <c:pt idx="4096">
                  <c:v>4.0510000000000002</c:v>
                </c:pt>
                <c:pt idx="4097">
                  <c:v>3.355</c:v>
                </c:pt>
                <c:pt idx="4098">
                  <c:v>4.2030000000000003</c:v>
                </c:pt>
                <c:pt idx="4099">
                  <c:v>3.363</c:v>
                </c:pt>
                <c:pt idx="4100">
                  <c:v>3.988</c:v>
                </c:pt>
                <c:pt idx="4101">
                  <c:v>3.6040000000000001</c:v>
                </c:pt>
                <c:pt idx="4102">
                  <c:v>3.9470000000000001</c:v>
                </c:pt>
                <c:pt idx="4103">
                  <c:v>3.827</c:v>
                </c:pt>
                <c:pt idx="4104">
                  <c:v>3.6230000000000002</c:v>
                </c:pt>
                <c:pt idx="4105">
                  <c:v>3.9239999999999999</c:v>
                </c:pt>
                <c:pt idx="4106">
                  <c:v>3.6480000000000001</c:v>
                </c:pt>
                <c:pt idx="4107">
                  <c:v>5.8840000000000003</c:v>
                </c:pt>
                <c:pt idx="4108">
                  <c:v>3.2229999999999999</c:v>
                </c:pt>
                <c:pt idx="4109">
                  <c:v>3.9079999999999999</c:v>
                </c:pt>
                <c:pt idx="4110">
                  <c:v>3.5150000000000001</c:v>
                </c:pt>
                <c:pt idx="4111">
                  <c:v>4.1589999999999998</c:v>
                </c:pt>
                <c:pt idx="4112">
                  <c:v>3.407</c:v>
                </c:pt>
                <c:pt idx="4113">
                  <c:v>3.9039999999999999</c:v>
                </c:pt>
                <c:pt idx="4114">
                  <c:v>3.4790000000000001</c:v>
                </c:pt>
                <c:pt idx="4115">
                  <c:v>3.8679999999999999</c:v>
                </c:pt>
                <c:pt idx="4116">
                  <c:v>4.0359999999999996</c:v>
                </c:pt>
                <c:pt idx="4117">
                  <c:v>3.6</c:v>
                </c:pt>
                <c:pt idx="4118">
                  <c:v>4.3040000000000003</c:v>
                </c:pt>
                <c:pt idx="4119">
                  <c:v>3.5750000000000002</c:v>
                </c:pt>
                <c:pt idx="4120">
                  <c:v>4.2720000000000002</c:v>
                </c:pt>
                <c:pt idx="4121">
                  <c:v>3.6389999999999998</c:v>
                </c:pt>
                <c:pt idx="4122">
                  <c:v>6.4039999999999999</c:v>
                </c:pt>
                <c:pt idx="4123">
                  <c:v>3.6</c:v>
                </c:pt>
                <c:pt idx="4124">
                  <c:v>3.7679999999999998</c:v>
                </c:pt>
                <c:pt idx="4125">
                  <c:v>4.1550000000000002</c:v>
                </c:pt>
                <c:pt idx="4126">
                  <c:v>3.476</c:v>
                </c:pt>
                <c:pt idx="4127">
                  <c:v>3.927</c:v>
                </c:pt>
                <c:pt idx="4128">
                  <c:v>3.54</c:v>
                </c:pt>
                <c:pt idx="4129">
                  <c:v>6.2679999999999998</c:v>
                </c:pt>
                <c:pt idx="4130">
                  <c:v>3.2749999999999999</c:v>
                </c:pt>
                <c:pt idx="4131">
                  <c:v>4.1630000000000003</c:v>
                </c:pt>
                <c:pt idx="4132">
                  <c:v>3.472</c:v>
                </c:pt>
                <c:pt idx="4133">
                  <c:v>4.0670000000000002</c:v>
                </c:pt>
                <c:pt idx="4134">
                  <c:v>3.427</c:v>
                </c:pt>
                <c:pt idx="4135">
                  <c:v>3.923</c:v>
                </c:pt>
                <c:pt idx="4136">
                  <c:v>3.968</c:v>
                </c:pt>
                <c:pt idx="4137">
                  <c:v>3.823</c:v>
                </c:pt>
                <c:pt idx="4138">
                  <c:v>4.351</c:v>
                </c:pt>
                <c:pt idx="4139">
                  <c:v>3.7879999999999998</c:v>
                </c:pt>
                <c:pt idx="4140">
                  <c:v>4.0910000000000002</c:v>
                </c:pt>
                <c:pt idx="4141">
                  <c:v>3.4870000000000001</c:v>
                </c:pt>
                <c:pt idx="4142">
                  <c:v>6.2759999999999998</c:v>
                </c:pt>
                <c:pt idx="4143">
                  <c:v>3.6280000000000001</c:v>
                </c:pt>
                <c:pt idx="4144">
                  <c:v>3.371</c:v>
                </c:pt>
                <c:pt idx="4145">
                  <c:v>4.4269999999999996</c:v>
                </c:pt>
                <c:pt idx="4146">
                  <c:v>3.6560000000000001</c:v>
                </c:pt>
                <c:pt idx="4147">
                  <c:v>3.9430000000000001</c:v>
                </c:pt>
                <c:pt idx="4148">
                  <c:v>3.6680000000000001</c:v>
                </c:pt>
                <c:pt idx="4149">
                  <c:v>3.6589999999999998</c:v>
                </c:pt>
                <c:pt idx="4150">
                  <c:v>4.2990000000000004</c:v>
                </c:pt>
                <c:pt idx="4151">
                  <c:v>3.4630000000000001</c:v>
                </c:pt>
                <c:pt idx="4152">
                  <c:v>3.9430000000000001</c:v>
                </c:pt>
                <c:pt idx="4153">
                  <c:v>3.9239999999999999</c:v>
                </c:pt>
                <c:pt idx="4154">
                  <c:v>3.556</c:v>
                </c:pt>
                <c:pt idx="4155">
                  <c:v>4.0880000000000001</c:v>
                </c:pt>
                <c:pt idx="4156">
                  <c:v>3.6909999999999998</c:v>
                </c:pt>
                <c:pt idx="4157">
                  <c:v>3.9950000000000001</c:v>
                </c:pt>
                <c:pt idx="4158">
                  <c:v>3.4790000000000001</c:v>
                </c:pt>
                <c:pt idx="4159">
                  <c:v>3.5790000000000002</c:v>
                </c:pt>
                <c:pt idx="4160">
                  <c:v>4.38</c:v>
                </c:pt>
                <c:pt idx="4161">
                  <c:v>3.508</c:v>
                </c:pt>
                <c:pt idx="4162">
                  <c:v>4.18</c:v>
                </c:pt>
                <c:pt idx="4163">
                  <c:v>3.7469999999999999</c:v>
                </c:pt>
                <c:pt idx="4164">
                  <c:v>3.7429999999999999</c:v>
                </c:pt>
                <c:pt idx="4165">
                  <c:v>4.3470000000000004</c:v>
                </c:pt>
                <c:pt idx="4166">
                  <c:v>3.6749999999999998</c:v>
                </c:pt>
                <c:pt idx="4167">
                  <c:v>4.0679999999999996</c:v>
                </c:pt>
                <c:pt idx="4168">
                  <c:v>3.7440000000000002</c:v>
                </c:pt>
                <c:pt idx="4169">
                  <c:v>3.6589999999999998</c:v>
                </c:pt>
                <c:pt idx="4170">
                  <c:v>4.4880000000000004</c:v>
                </c:pt>
                <c:pt idx="4171">
                  <c:v>3.6949999999999998</c:v>
                </c:pt>
                <c:pt idx="4172">
                  <c:v>4.2469999999999999</c:v>
                </c:pt>
                <c:pt idx="4173">
                  <c:v>3.6309999999999998</c:v>
                </c:pt>
                <c:pt idx="4174">
                  <c:v>3.915</c:v>
                </c:pt>
                <c:pt idx="4175">
                  <c:v>4.1520000000000001</c:v>
                </c:pt>
                <c:pt idx="4176">
                  <c:v>3.7029999999999998</c:v>
                </c:pt>
                <c:pt idx="4177">
                  <c:v>4.2519999999999998</c:v>
                </c:pt>
                <c:pt idx="4178">
                  <c:v>3.448</c:v>
                </c:pt>
                <c:pt idx="4179">
                  <c:v>3.992</c:v>
                </c:pt>
                <c:pt idx="4180">
                  <c:v>3.7789999999999999</c:v>
                </c:pt>
                <c:pt idx="4181">
                  <c:v>3.6629999999999998</c:v>
                </c:pt>
                <c:pt idx="4182">
                  <c:v>4.1150000000000002</c:v>
                </c:pt>
                <c:pt idx="4183">
                  <c:v>3.5430000000000001</c:v>
                </c:pt>
                <c:pt idx="4184">
                  <c:v>6.1909999999999998</c:v>
                </c:pt>
                <c:pt idx="4185">
                  <c:v>3.391</c:v>
                </c:pt>
                <c:pt idx="4186">
                  <c:v>4.367</c:v>
                </c:pt>
                <c:pt idx="4187">
                  <c:v>3.5150000000000001</c:v>
                </c:pt>
                <c:pt idx="4188">
                  <c:v>4.2110000000000003</c:v>
                </c:pt>
                <c:pt idx="4189">
                  <c:v>3.5830000000000002</c:v>
                </c:pt>
                <c:pt idx="4190">
                  <c:v>3.76</c:v>
                </c:pt>
                <c:pt idx="4191">
                  <c:v>4.2309999999999999</c:v>
                </c:pt>
                <c:pt idx="4192">
                  <c:v>3.8159999999999998</c:v>
                </c:pt>
                <c:pt idx="4193">
                  <c:v>4.0759999999999996</c:v>
                </c:pt>
                <c:pt idx="4194">
                  <c:v>3.5</c:v>
                </c:pt>
                <c:pt idx="4195">
                  <c:v>6.5590000000000002</c:v>
                </c:pt>
                <c:pt idx="4196">
                  <c:v>3.423</c:v>
                </c:pt>
                <c:pt idx="4197">
                  <c:v>3.7189999999999999</c:v>
                </c:pt>
                <c:pt idx="4198">
                  <c:v>4.5309999999999997</c:v>
                </c:pt>
                <c:pt idx="4199">
                  <c:v>3.6280000000000001</c:v>
                </c:pt>
                <c:pt idx="4200">
                  <c:v>4.2549999999999999</c:v>
                </c:pt>
                <c:pt idx="4201">
                  <c:v>3.6720000000000002</c:v>
                </c:pt>
                <c:pt idx="4202">
                  <c:v>4.1470000000000002</c:v>
                </c:pt>
                <c:pt idx="4203">
                  <c:v>3.7040000000000002</c:v>
                </c:pt>
                <c:pt idx="4204">
                  <c:v>3.7269999999999999</c:v>
                </c:pt>
                <c:pt idx="4205">
                  <c:v>4.3760000000000003</c:v>
                </c:pt>
                <c:pt idx="4206">
                  <c:v>3.7639999999999998</c:v>
                </c:pt>
                <c:pt idx="4207">
                  <c:v>4.1150000000000002</c:v>
                </c:pt>
                <c:pt idx="4208">
                  <c:v>3.6669999999999998</c:v>
                </c:pt>
                <c:pt idx="4209">
                  <c:v>3.827</c:v>
                </c:pt>
                <c:pt idx="4210">
                  <c:v>4.452</c:v>
                </c:pt>
                <c:pt idx="4211">
                  <c:v>3.6880000000000002</c:v>
                </c:pt>
                <c:pt idx="4212">
                  <c:v>4.1310000000000002</c:v>
                </c:pt>
                <c:pt idx="4213">
                  <c:v>3.8109999999999999</c:v>
                </c:pt>
                <c:pt idx="4214">
                  <c:v>3.7440000000000002</c:v>
                </c:pt>
                <c:pt idx="4215">
                  <c:v>4.5720000000000001</c:v>
                </c:pt>
                <c:pt idx="4216">
                  <c:v>3.8069999999999999</c:v>
                </c:pt>
                <c:pt idx="4217">
                  <c:v>4.42</c:v>
                </c:pt>
                <c:pt idx="4218">
                  <c:v>3.548</c:v>
                </c:pt>
                <c:pt idx="4219">
                  <c:v>4.0949999999999998</c:v>
                </c:pt>
                <c:pt idx="4220">
                  <c:v>4.0640000000000001</c:v>
                </c:pt>
                <c:pt idx="4221">
                  <c:v>3.819</c:v>
                </c:pt>
                <c:pt idx="4222">
                  <c:v>4.6230000000000002</c:v>
                </c:pt>
                <c:pt idx="4223">
                  <c:v>3.512</c:v>
                </c:pt>
                <c:pt idx="4224">
                  <c:v>4.1399999999999997</c:v>
                </c:pt>
                <c:pt idx="4225">
                  <c:v>3.9390000000000001</c:v>
                </c:pt>
                <c:pt idx="4226">
                  <c:v>3.7919999999999998</c:v>
                </c:pt>
                <c:pt idx="4227">
                  <c:v>4.7309999999999999</c:v>
                </c:pt>
                <c:pt idx="4228">
                  <c:v>3.7309999999999999</c:v>
                </c:pt>
                <c:pt idx="4229">
                  <c:v>4.2160000000000002</c:v>
                </c:pt>
                <c:pt idx="4230">
                  <c:v>3.9590000000000001</c:v>
                </c:pt>
                <c:pt idx="4231">
                  <c:v>3.9710000000000001</c:v>
                </c:pt>
                <c:pt idx="4232">
                  <c:v>4.2789999999999999</c:v>
                </c:pt>
                <c:pt idx="4233">
                  <c:v>3.891</c:v>
                </c:pt>
                <c:pt idx="4234">
                  <c:v>4.2560000000000002</c:v>
                </c:pt>
                <c:pt idx="4235">
                  <c:v>3.6309999999999998</c:v>
                </c:pt>
                <c:pt idx="4236">
                  <c:v>6.6310000000000002</c:v>
                </c:pt>
                <c:pt idx="4237">
                  <c:v>3.4870000000000001</c:v>
                </c:pt>
                <c:pt idx="4238">
                  <c:v>3.8839999999999999</c:v>
                </c:pt>
                <c:pt idx="4239">
                  <c:v>4.0590000000000002</c:v>
                </c:pt>
                <c:pt idx="4240">
                  <c:v>3.8239999999999998</c:v>
                </c:pt>
                <c:pt idx="4241">
                  <c:v>4.1319999999999997</c:v>
                </c:pt>
                <c:pt idx="4242">
                  <c:v>3.6760000000000002</c:v>
                </c:pt>
                <c:pt idx="4243">
                  <c:v>4.4269999999999996</c:v>
                </c:pt>
                <c:pt idx="4244">
                  <c:v>3.7109999999999999</c:v>
                </c:pt>
                <c:pt idx="4245">
                  <c:v>4.0640000000000001</c:v>
                </c:pt>
                <c:pt idx="4246">
                  <c:v>4.2080000000000002</c:v>
                </c:pt>
                <c:pt idx="4247">
                  <c:v>3.7639999999999998</c:v>
                </c:pt>
                <c:pt idx="4248">
                  <c:v>4.1239999999999997</c:v>
                </c:pt>
                <c:pt idx="4249">
                  <c:v>3.84</c:v>
                </c:pt>
                <c:pt idx="4250">
                  <c:v>6.3710000000000004</c:v>
                </c:pt>
                <c:pt idx="4251">
                  <c:v>3.355</c:v>
                </c:pt>
                <c:pt idx="4252">
                  <c:v>4.1150000000000002</c:v>
                </c:pt>
                <c:pt idx="4253">
                  <c:v>3.5720000000000001</c:v>
                </c:pt>
                <c:pt idx="4254">
                  <c:v>3.8439999999999999</c:v>
                </c:pt>
                <c:pt idx="4255">
                  <c:v>4.407</c:v>
                </c:pt>
                <c:pt idx="4256">
                  <c:v>3.7</c:v>
                </c:pt>
                <c:pt idx="4257">
                  <c:v>4.6360000000000001</c:v>
                </c:pt>
                <c:pt idx="4258">
                  <c:v>3.7639999999999998</c:v>
                </c:pt>
                <c:pt idx="4259">
                  <c:v>6.6310000000000002</c:v>
                </c:pt>
                <c:pt idx="4260">
                  <c:v>3.6989999999999998</c:v>
                </c:pt>
                <c:pt idx="4261">
                  <c:v>3.871</c:v>
                </c:pt>
                <c:pt idx="4262">
                  <c:v>4.0069999999999997</c:v>
                </c:pt>
                <c:pt idx="4263">
                  <c:v>3.7989999999999999</c:v>
                </c:pt>
                <c:pt idx="4264">
                  <c:v>4.26</c:v>
                </c:pt>
                <c:pt idx="4265">
                  <c:v>3.6429999999999998</c:v>
                </c:pt>
                <c:pt idx="4266">
                  <c:v>6.5359999999999996</c:v>
                </c:pt>
                <c:pt idx="4267">
                  <c:v>3.2389999999999999</c:v>
                </c:pt>
                <c:pt idx="4268">
                  <c:v>4.2910000000000004</c:v>
                </c:pt>
                <c:pt idx="4269">
                  <c:v>4.0039999999999996</c:v>
                </c:pt>
                <c:pt idx="4270">
                  <c:v>4.0720000000000001</c:v>
                </c:pt>
                <c:pt idx="4271">
                  <c:v>4.1150000000000002</c:v>
                </c:pt>
                <c:pt idx="4272">
                  <c:v>3.847</c:v>
                </c:pt>
                <c:pt idx="4273">
                  <c:v>4.516</c:v>
                </c:pt>
                <c:pt idx="4274">
                  <c:v>3.8319999999999999</c:v>
                </c:pt>
                <c:pt idx="4275">
                  <c:v>6.7880000000000003</c:v>
                </c:pt>
                <c:pt idx="4276">
                  <c:v>3.819</c:v>
                </c:pt>
                <c:pt idx="4277">
                  <c:v>4.1040000000000001</c:v>
                </c:pt>
                <c:pt idx="4278">
                  <c:v>4.2709999999999999</c:v>
                </c:pt>
                <c:pt idx="4279">
                  <c:v>3.9119999999999999</c:v>
                </c:pt>
                <c:pt idx="4280">
                  <c:v>4.2839999999999998</c:v>
                </c:pt>
                <c:pt idx="4281">
                  <c:v>3.859</c:v>
                </c:pt>
                <c:pt idx="4282">
                  <c:v>5.9950000000000001</c:v>
                </c:pt>
                <c:pt idx="4283">
                  <c:v>3.427</c:v>
                </c:pt>
                <c:pt idx="4284">
                  <c:v>4.468</c:v>
                </c:pt>
                <c:pt idx="4285">
                  <c:v>3.6150000000000002</c:v>
                </c:pt>
                <c:pt idx="4286">
                  <c:v>4.5599999999999996</c:v>
                </c:pt>
                <c:pt idx="4287">
                  <c:v>3.7109999999999999</c:v>
                </c:pt>
                <c:pt idx="4288">
                  <c:v>4.2110000000000003</c:v>
                </c:pt>
                <c:pt idx="4289">
                  <c:v>3.907</c:v>
                </c:pt>
                <c:pt idx="4290">
                  <c:v>3.6589999999999998</c:v>
                </c:pt>
                <c:pt idx="4291">
                  <c:v>4.2830000000000004</c:v>
                </c:pt>
                <c:pt idx="4292">
                  <c:v>3.8319999999999999</c:v>
                </c:pt>
                <c:pt idx="4293">
                  <c:v>4.5990000000000002</c:v>
                </c:pt>
                <c:pt idx="4294">
                  <c:v>3.536</c:v>
                </c:pt>
                <c:pt idx="4295">
                  <c:v>4.4349999999999996</c:v>
                </c:pt>
                <c:pt idx="4296">
                  <c:v>3.7309999999999999</c:v>
                </c:pt>
                <c:pt idx="4297">
                  <c:v>4.1749999999999998</c:v>
                </c:pt>
                <c:pt idx="4298">
                  <c:v>4.4240000000000004</c:v>
                </c:pt>
                <c:pt idx="4299">
                  <c:v>3.8039999999999998</c:v>
                </c:pt>
                <c:pt idx="4300">
                  <c:v>4.18</c:v>
                </c:pt>
                <c:pt idx="4301">
                  <c:v>3.9910000000000001</c:v>
                </c:pt>
                <c:pt idx="4302">
                  <c:v>6.452</c:v>
                </c:pt>
                <c:pt idx="4303">
                  <c:v>3.42</c:v>
                </c:pt>
                <c:pt idx="4304">
                  <c:v>4.2519999999999998</c:v>
                </c:pt>
                <c:pt idx="4305">
                  <c:v>3.847</c:v>
                </c:pt>
                <c:pt idx="4306">
                  <c:v>4.1669999999999998</c:v>
                </c:pt>
                <c:pt idx="4307">
                  <c:v>4.2389999999999999</c:v>
                </c:pt>
                <c:pt idx="4308">
                  <c:v>3.867</c:v>
                </c:pt>
                <c:pt idx="4309">
                  <c:v>4.5270000000000001</c:v>
                </c:pt>
                <c:pt idx="4310">
                  <c:v>3.8959999999999999</c:v>
                </c:pt>
                <c:pt idx="4311">
                  <c:v>4.423</c:v>
                </c:pt>
                <c:pt idx="4312">
                  <c:v>3.9350000000000001</c:v>
                </c:pt>
                <c:pt idx="4313">
                  <c:v>6.86</c:v>
                </c:pt>
                <c:pt idx="4314">
                  <c:v>3.7240000000000002</c:v>
                </c:pt>
                <c:pt idx="4315">
                  <c:v>3.7519999999999998</c:v>
                </c:pt>
                <c:pt idx="4316">
                  <c:v>4.548</c:v>
                </c:pt>
                <c:pt idx="4317">
                  <c:v>3.8039999999999998</c:v>
                </c:pt>
                <c:pt idx="4318">
                  <c:v>4.3840000000000003</c:v>
                </c:pt>
                <c:pt idx="4319">
                  <c:v>3.879</c:v>
                </c:pt>
                <c:pt idx="4320">
                  <c:v>7.0789999999999997</c:v>
                </c:pt>
                <c:pt idx="4321">
                  <c:v>3.92</c:v>
                </c:pt>
                <c:pt idx="4322">
                  <c:v>3.536</c:v>
                </c:pt>
                <c:pt idx="4323">
                  <c:v>4.9240000000000004</c:v>
                </c:pt>
                <c:pt idx="4324">
                  <c:v>3.7719999999999998</c:v>
                </c:pt>
                <c:pt idx="4325">
                  <c:v>4.375</c:v>
                </c:pt>
                <c:pt idx="4326">
                  <c:v>3.8069999999999999</c:v>
                </c:pt>
                <c:pt idx="4327">
                  <c:v>3.927</c:v>
                </c:pt>
                <c:pt idx="4328">
                  <c:v>4.4039999999999999</c:v>
                </c:pt>
                <c:pt idx="4329">
                  <c:v>3.915</c:v>
                </c:pt>
                <c:pt idx="4330">
                  <c:v>4.3470000000000004</c:v>
                </c:pt>
                <c:pt idx="4331">
                  <c:v>3.7989999999999999</c:v>
                </c:pt>
                <c:pt idx="4332">
                  <c:v>6.7549999999999999</c:v>
                </c:pt>
                <c:pt idx="4333">
                  <c:v>3.38</c:v>
                </c:pt>
                <c:pt idx="4334">
                  <c:v>4.18</c:v>
                </c:pt>
                <c:pt idx="4335">
                  <c:v>3.8959999999999999</c:v>
                </c:pt>
                <c:pt idx="4336">
                  <c:v>4.0149999999999997</c:v>
                </c:pt>
                <c:pt idx="4337">
                  <c:v>4.2519999999999998</c:v>
                </c:pt>
                <c:pt idx="4338">
                  <c:v>3.78</c:v>
                </c:pt>
                <c:pt idx="4339">
                  <c:v>4.4119999999999999</c:v>
                </c:pt>
                <c:pt idx="4340">
                  <c:v>3.8239999999999998</c:v>
                </c:pt>
                <c:pt idx="4341">
                  <c:v>6.8360000000000003</c:v>
                </c:pt>
                <c:pt idx="4342">
                  <c:v>3.3069999999999999</c:v>
                </c:pt>
                <c:pt idx="4343">
                  <c:v>4.319</c:v>
                </c:pt>
                <c:pt idx="4344">
                  <c:v>4.2910000000000004</c:v>
                </c:pt>
                <c:pt idx="4345">
                  <c:v>3.9159999999999999</c:v>
                </c:pt>
                <c:pt idx="4346">
                  <c:v>4.3280000000000003</c:v>
                </c:pt>
                <c:pt idx="4347">
                  <c:v>3.9630000000000001</c:v>
                </c:pt>
                <c:pt idx="4348">
                  <c:v>4.1029999999999998</c:v>
                </c:pt>
                <c:pt idx="4349">
                  <c:v>3.4319999999999999</c:v>
                </c:pt>
                <c:pt idx="4350">
                  <c:v>4.2279999999999998</c:v>
                </c:pt>
                <c:pt idx="4351">
                  <c:v>3.8439999999999999</c:v>
                </c:pt>
                <c:pt idx="4352">
                  <c:v>4.7519999999999998</c:v>
                </c:pt>
                <c:pt idx="4353">
                  <c:v>3.6640000000000001</c:v>
                </c:pt>
                <c:pt idx="4354">
                  <c:v>4.4320000000000004</c:v>
                </c:pt>
                <c:pt idx="4355">
                  <c:v>3.9319999999999999</c:v>
                </c:pt>
                <c:pt idx="4356">
                  <c:v>4.2309999999999999</c:v>
                </c:pt>
                <c:pt idx="4357">
                  <c:v>4.1310000000000002</c:v>
                </c:pt>
                <c:pt idx="4358">
                  <c:v>4.048</c:v>
                </c:pt>
                <c:pt idx="4359">
                  <c:v>4.7880000000000003</c:v>
                </c:pt>
                <c:pt idx="4360">
                  <c:v>3.996</c:v>
                </c:pt>
                <c:pt idx="4361">
                  <c:v>4.6109999999999998</c:v>
                </c:pt>
                <c:pt idx="4362">
                  <c:v>3.988</c:v>
                </c:pt>
                <c:pt idx="4363">
                  <c:v>7.2519999999999998</c:v>
                </c:pt>
                <c:pt idx="4364">
                  <c:v>3.6389999999999998</c:v>
                </c:pt>
                <c:pt idx="4365">
                  <c:v>4.5999999999999996</c:v>
                </c:pt>
                <c:pt idx="4366">
                  <c:v>3.6949999999999998</c:v>
                </c:pt>
                <c:pt idx="4367">
                  <c:v>4.6029999999999998</c:v>
                </c:pt>
                <c:pt idx="4368">
                  <c:v>3.8879999999999999</c:v>
                </c:pt>
                <c:pt idx="4369">
                  <c:v>4.2919999999999998</c:v>
                </c:pt>
                <c:pt idx="4370">
                  <c:v>4.2110000000000003</c:v>
                </c:pt>
                <c:pt idx="4371">
                  <c:v>4.2469999999999999</c:v>
                </c:pt>
                <c:pt idx="4372">
                  <c:v>4.556</c:v>
                </c:pt>
                <c:pt idx="4373">
                  <c:v>4.0750000000000002</c:v>
                </c:pt>
                <c:pt idx="4374">
                  <c:v>4.423</c:v>
                </c:pt>
                <c:pt idx="4375">
                  <c:v>4.0030000000000001</c:v>
                </c:pt>
                <c:pt idx="4376">
                  <c:v>7.0279999999999996</c:v>
                </c:pt>
                <c:pt idx="4377">
                  <c:v>3.5430000000000001</c:v>
                </c:pt>
                <c:pt idx="4378">
                  <c:v>4.399</c:v>
                </c:pt>
                <c:pt idx="4379">
                  <c:v>3.9710000000000001</c:v>
                </c:pt>
                <c:pt idx="4380">
                  <c:v>4.3150000000000004</c:v>
                </c:pt>
                <c:pt idx="4381">
                  <c:v>4.2</c:v>
                </c:pt>
                <c:pt idx="4382">
                  <c:v>3.9510000000000001</c:v>
                </c:pt>
                <c:pt idx="4383">
                  <c:v>5.0190000000000001</c:v>
                </c:pt>
                <c:pt idx="4384">
                  <c:v>3.9550000000000001</c:v>
                </c:pt>
                <c:pt idx="4385">
                  <c:v>4.84</c:v>
                </c:pt>
                <c:pt idx="4386">
                  <c:v>4.0229999999999997</c:v>
                </c:pt>
                <c:pt idx="4387">
                  <c:v>4.407</c:v>
                </c:pt>
                <c:pt idx="4388">
                  <c:v>4.0919999999999996</c:v>
                </c:pt>
                <c:pt idx="4389">
                  <c:v>4.3559999999999999</c:v>
                </c:pt>
                <c:pt idx="4390">
                  <c:v>4.4669999999999996</c:v>
                </c:pt>
                <c:pt idx="4391">
                  <c:v>4.0359999999999996</c:v>
                </c:pt>
                <c:pt idx="4392">
                  <c:v>4.9119999999999999</c:v>
                </c:pt>
                <c:pt idx="4393">
                  <c:v>4.0430000000000001</c:v>
                </c:pt>
                <c:pt idx="4394">
                  <c:v>4.5590000000000002</c:v>
                </c:pt>
                <c:pt idx="4395">
                  <c:v>3.988</c:v>
                </c:pt>
                <c:pt idx="4396">
                  <c:v>7.0119999999999996</c:v>
                </c:pt>
                <c:pt idx="4397">
                  <c:v>3.536</c:v>
                </c:pt>
                <c:pt idx="4398">
                  <c:v>4.6230000000000002</c:v>
                </c:pt>
                <c:pt idx="4399">
                  <c:v>3.7589999999999999</c:v>
                </c:pt>
                <c:pt idx="4400">
                  <c:v>4.367</c:v>
                </c:pt>
                <c:pt idx="4401">
                  <c:v>4.3360000000000003</c:v>
                </c:pt>
                <c:pt idx="4402">
                  <c:v>3.944</c:v>
                </c:pt>
                <c:pt idx="4403">
                  <c:v>4.3600000000000003</c:v>
                </c:pt>
                <c:pt idx="4404">
                  <c:v>4.0640000000000001</c:v>
                </c:pt>
                <c:pt idx="4405">
                  <c:v>6.4269999999999996</c:v>
                </c:pt>
                <c:pt idx="4406">
                  <c:v>3.7559999999999998</c:v>
                </c:pt>
                <c:pt idx="4407">
                  <c:v>4.4349999999999996</c:v>
                </c:pt>
                <c:pt idx="4408">
                  <c:v>3.915</c:v>
                </c:pt>
                <c:pt idx="4409">
                  <c:v>4.7469999999999999</c:v>
                </c:pt>
                <c:pt idx="4410">
                  <c:v>3.7360000000000002</c:v>
                </c:pt>
                <c:pt idx="4411">
                  <c:v>4.6440000000000001</c:v>
                </c:pt>
                <c:pt idx="4412">
                  <c:v>3.9950000000000001</c:v>
                </c:pt>
                <c:pt idx="4413">
                  <c:v>4.4269999999999996</c:v>
                </c:pt>
                <c:pt idx="4414">
                  <c:v>4.0670000000000002</c:v>
                </c:pt>
                <c:pt idx="4415">
                  <c:v>4.399</c:v>
                </c:pt>
                <c:pt idx="4416">
                  <c:v>4.5640000000000001</c:v>
                </c:pt>
                <c:pt idx="4417">
                  <c:v>3.9950000000000001</c:v>
                </c:pt>
                <c:pt idx="4418">
                  <c:v>4.4560000000000004</c:v>
                </c:pt>
                <c:pt idx="4419">
                  <c:v>4.1710000000000003</c:v>
                </c:pt>
                <c:pt idx="4420">
                  <c:v>6.4349999999999996</c:v>
                </c:pt>
                <c:pt idx="4421">
                  <c:v>3.5720000000000001</c:v>
                </c:pt>
                <c:pt idx="4422">
                  <c:v>4.532</c:v>
                </c:pt>
                <c:pt idx="4423">
                  <c:v>3.8159999999999998</c:v>
                </c:pt>
                <c:pt idx="4424">
                  <c:v>4.5830000000000002</c:v>
                </c:pt>
                <c:pt idx="4425">
                  <c:v>3.9710000000000001</c:v>
                </c:pt>
                <c:pt idx="4426">
                  <c:v>4.5670000000000002</c:v>
                </c:pt>
                <c:pt idx="4427">
                  <c:v>4.0030000000000001</c:v>
                </c:pt>
                <c:pt idx="4428">
                  <c:v>4.532</c:v>
                </c:pt>
                <c:pt idx="4429">
                  <c:v>4.3719999999999999</c:v>
                </c:pt>
                <c:pt idx="4430">
                  <c:v>4.359</c:v>
                </c:pt>
                <c:pt idx="4431">
                  <c:v>4.351</c:v>
                </c:pt>
                <c:pt idx="4432">
                  <c:v>4.0039999999999996</c:v>
                </c:pt>
                <c:pt idx="4433">
                  <c:v>5.0309999999999997</c:v>
                </c:pt>
                <c:pt idx="4434">
                  <c:v>4.0039999999999996</c:v>
                </c:pt>
                <c:pt idx="4435">
                  <c:v>4.9119999999999999</c:v>
                </c:pt>
                <c:pt idx="4436">
                  <c:v>4.0750000000000002</c:v>
                </c:pt>
                <c:pt idx="4437">
                  <c:v>7.3470000000000004</c:v>
                </c:pt>
                <c:pt idx="4438">
                  <c:v>3.7709999999999999</c:v>
                </c:pt>
                <c:pt idx="4439">
                  <c:v>4.62</c:v>
                </c:pt>
                <c:pt idx="4440">
                  <c:v>3.9</c:v>
                </c:pt>
                <c:pt idx="4441">
                  <c:v>4.8760000000000003</c:v>
                </c:pt>
                <c:pt idx="4442">
                  <c:v>3.94</c:v>
                </c:pt>
                <c:pt idx="4443">
                  <c:v>5.0069999999999997</c:v>
                </c:pt>
                <c:pt idx="4444">
                  <c:v>3.8079999999999998</c:v>
                </c:pt>
                <c:pt idx="4445">
                  <c:v>4.7510000000000003</c:v>
                </c:pt>
                <c:pt idx="4446">
                  <c:v>3.855</c:v>
                </c:pt>
                <c:pt idx="4447">
                  <c:v>4.6950000000000003</c:v>
                </c:pt>
                <c:pt idx="4448">
                  <c:v>3.9630000000000001</c:v>
                </c:pt>
                <c:pt idx="4449">
                  <c:v>4.4080000000000004</c:v>
                </c:pt>
                <c:pt idx="4450">
                  <c:v>4.1639999999999997</c:v>
                </c:pt>
                <c:pt idx="4451">
                  <c:v>4.3319999999999999</c:v>
                </c:pt>
                <c:pt idx="4452">
                  <c:v>4.5750000000000002</c:v>
                </c:pt>
                <c:pt idx="4453">
                  <c:v>4.0469999999999997</c:v>
                </c:pt>
                <c:pt idx="4454">
                  <c:v>4.5069999999999997</c:v>
                </c:pt>
                <c:pt idx="4455">
                  <c:v>4.2030000000000003</c:v>
                </c:pt>
                <c:pt idx="4456">
                  <c:v>6.6840000000000002</c:v>
                </c:pt>
                <c:pt idx="4457">
                  <c:v>3.72</c:v>
                </c:pt>
                <c:pt idx="4458">
                  <c:v>4.6989999999999998</c:v>
                </c:pt>
                <c:pt idx="4459">
                  <c:v>3.972</c:v>
                </c:pt>
                <c:pt idx="4460">
                  <c:v>4.7110000000000003</c:v>
                </c:pt>
                <c:pt idx="4461">
                  <c:v>3.859</c:v>
                </c:pt>
                <c:pt idx="4462">
                  <c:v>4.827</c:v>
                </c:pt>
                <c:pt idx="4463">
                  <c:v>4.0039999999999996</c:v>
                </c:pt>
                <c:pt idx="4464">
                  <c:v>4.9470000000000001</c:v>
                </c:pt>
                <c:pt idx="4465">
                  <c:v>3.9790000000000001</c:v>
                </c:pt>
                <c:pt idx="4466">
                  <c:v>4.835</c:v>
                </c:pt>
                <c:pt idx="4467">
                  <c:v>4.0759999999999996</c:v>
                </c:pt>
                <c:pt idx="4468">
                  <c:v>4.7590000000000003</c:v>
                </c:pt>
                <c:pt idx="4469">
                  <c:v>3.851</c:v>
                </c:pt>
                <c:pt idx="4470">
                  <c:v>4.7750000000000004</c:v>
                </c:pt>
                <c:pt idx="4471">
                  <c:v>4.1310000000000002</c:v>
                </c:pt>
                <c:pt idx="4472">
                  <c:v>5.0030000000000001</c:v>
                </c:pt>
                <c:pt idx="4473">
                  <c:v>3.907</c:v>
                </c:pt>
                <c:pt idx="4474">
                  <c:v>4.6280000000000001</c:v>
                </c:pt>
                <c:pt idx="4475">
                  <c:v>4.1559999999999997</c:v>
                </c:pt>
                <c:pt idx="4476">
                  <c:v>4.4320000000000004</c:v>
                </c:pt>
                <c:pt idx="4477">
                  <c:v>4.5149999999999997</c:v>
                </c:pt>
                <c:pt idx="4478">
                  <c:v>4.0720000000000001</c:v>
                </c:pt>
                <c:pt idx="4479">
                  <c:v>4.5229999999999997</c:v>
                </c:pt>
                <c:pt idx="4480">
                  <c:v>7.18</c:v>
                </c:pt>
                <c:pt idx="4481">
                  <c:v>5.1310000000000002</c:v>
                </c:pt>
                <c:pt idx="4482">
                  <c:v>3.9159999999999999</c:v>
                </c:pt>
                <c:pt idx="4483">
                  <c:v>4.7910000000000004</c:v>
                </c:pt>
                <c:pt idx="4484">
                  <c:v>4.2629999999999999</c:v>
                </c:pt>
                <c:pt idx="4485">
                  <c:v>6.9630000000000001</c:v>
                </c:pt>
                <c:pt idx="4486">
                  <c:v>3.8069999999999999</c:v>
                </c:pt>
                <c:pt idx="4487">
                  <c:v>4.5720000000000001</c:v>
                </c:pt>
                <c:pt idx="4488">
                  <c:v>3.956</c:v>
                </c:pt>
                <c:pt idx="4489">
                  <c:v>4.8239999999999998</c:v>
                </c:pt>
                <c:pt idx="4490">
                  <c:v>3.9950000000000001</c:v>
                </c:pt>
                <c:pt idx="4491">
                  <c:v>4.9039999999999999</c:v>
                </c:pt>
                <c:pt idx="4492">
                  <c:v>3.992</c:v>
                </c:pt>
                <c:pt idx="4493">
                  <c:v>4.92</c:v>
                </c:pt>
                <c:pt idx="4494">
                  <c:v>3.9750000000000001</c:v>
                </c:pt>
                <c:pt idx="4495">
                  <c:v>4.827</c:v>
                </c:pt>
                <c:pt idx="4496">
                  <c:v>4.1639999999999997</c:v>
                </c:pt>
                <c:pt idx="4497">
                  <c:v>4.76</c:v>
                </c:pt>
                <c:pt idx="4498">
                  <c:v>3.9710000000000001</c:v>
                </c:pt>
                <c:pt idx="4499">
                  <c:v>4.8470000000000004</c:v>
                </c:pt>
                <c:pt idx="4500">
                  <c:v>4.1440000000000001</c:v>
                </c:pt>
                <c:pt idx="4501">
                  <c:v>5.0199999999999996</c:v>
                </c:pt>
                <c:pt idx="4502">
                  <c:v>4.024</c:v>
                </c:pt>
                <c:pt idx="4503">
                  <c:v>4.8630000000000004</c:v>
                </c:pt>
                <c:pt idx="4504">
                  <c:v>4.2480000000000002</c:v>
                </c:pt>
                <c:pt idx="4505">
                  <c:v>4.7990000000000004</c:v>
                </c:pt>
                <c:pt idx="4506">
                  <c:v>3.8759999999999999</c:v>
                </c:pt>
                <c:pt idx="4507">
                  <c:v>5.1189999999999998</c:v>
                </c:pt>
                <c:pt idx="4508">
                  <c:v>4.1079999999999997</c:v>
                </c:pt>
                <c:pt idx="4509">
                  <c:v>4.9630000000000001</c:v>
                </c:pt>
                <c:pt idx="4510">
                  <c:v>3.9350000000000001</c:v>
                </c:pt>
                <c:pt idx="4511">
                  <c:v>4.8959999999999999</c:v>
                </c:pt>
                <c:pt idx="4512">
                  <c:v>4.1230000000000002</c:v>
                </c:pt>
                <c:pt idx="4513">
                  <c:v>4.7160000000000002</c:v>
                </c:pt>
                <c:pt idx="4514">
                  <c:v>3.976</c:v>
                </c:pt>
                <c:pt idx="4515">
                  <c:v>4.8520000000000003</c:v>
                </c:pt>
                <c:pt idx="4516">
                  <c:v>4.2720000000000002</c:v>
                </c:pt>
                <c:pt idx="4517">
                  <c:v>4.8760000000000003</c:v>
                </c:pt>
                <c:pt idx="4518">
                  <c:v>4.0910000000000002</c:v>
                </c:pt>
                <c:pt idx="4519">
                  <c:v>4.9349999999999996</c:v>
                </c:pt>
                <c:pt idx="4520">
                  <c:v>4.1109999999999998</c:v>
                </c:pt>
                <c:pt idx="4521">
                  <c:v>4.8470000000000004</c:v>
                </c:pt>
                <c:pt idx="4522">
                  <c:v>3.9710000000000001</c:v>
                </c:pt>
                <c:pt idx="4523">
                  <c:v>4.8070000000000004</c:v>
                </c:pt>
                <c:pt idx="4524">
                  <c:v>4.1989999999999998</c:v>
                </c:pt>
                <c:pt idx="4525">
                  <c:v>4.9240000000000004</c:v>
                </c:pt>
                <c:pt idx="4526">
                  <c:v>4.0359999999999996</c:v>
                </c:pt>
                <c:pt idx="4527">
                  <c:v>4.9109999999999996</c:v>
                </c:pt>
                <c:pt idx="4528">
                  <c:v>4.2309999999999999</c:v>
                </c:pt>
                <c:pt idx="4529">
                  <c:v>4.9749999999999996</c:v>
                </c:pt>
                <c:pt idx="4530">
                  <c:v>4.0199999999999996</c:v>
                </c:pt>
                <c:pt idx="4531">
                  <c:v>4.7679999999999998</c:v>
                </c:pt>
                <c:pt idx="4532">
                  <c:v>4.2160000000000002</c:v>
                </c:pt>
                <c:pt idx="4533">
                  <c:v>4.827</c:v>
                </c:pt>
                <c:pt idx="4534">
                  <c:v>4.0839999999999996</c:v>
                </c:pt>
                <c:pt idx="4535">
                  <c:v>4.9560000000000004</c:v>
                </c:pt>
                <c:pt idx="4536">
                  <c:v>4.1150000000000002</c:v>
                </c:pt>
                <c:pt idx="4537">
                  <c:v>4.859</c:v>
                </c:pt>
                <c:pt idx="4538">
                  <c:v>4.0599999999999996</c:v>
                </c:pt>
                <c:pt idx="4539">
                  <c:v>4.9320000000000004</c:v>
                </c:pt>
                <c:pt idx="4540">
                  <c:v>4.2350000000000003</c:v>
                </c:pt>
                <c:pt idx="4541">
                  <c:v>4.9429999999999996</c:v>
                </c:pt>
                <c:pt idx="4542">
                  <c:v>4.1440000000000001</c:v>
                </c:pt>
                <c:pt idx="4543">
                  <c:v>4.9039999999999999</c:v>
                </c:pt>
                <c:pt idx="4544">
                  <c:v>4.2350000000000003</c:v>
                </c:pt>
                <c:pt idx="4545">
                  <c:v>4.88</c:v>
                </c:pt>
                <c:pt idx="4546">
                  <c:v>4.0869999999999997</c:v>
                </c:pt>
                <c:pt idx="4547">
                  <c:v>4.9870000000000001</c:v>
                </c:pt>
                <c:pt idx="4548">
                  <c:v>4.2</c:v>
                </c:pt>
                <c:pt idx="4549">
                  <c:v>4.944</c:v>
                </c:pt>
                <c:pt idx="4550">
                  <c:v>4.1399999999999997</c:v>
                </c:pt>
                <c:pt idx="4551">
                  <c:v>4.9589999999999996</c:v>
                </c:pt>
                <c:pt idx="4552">
                  <c:v>4.26</c:v>
                </c:pt>
                <c:pt idx="4553">
                  <c:v>5</c:v>
                </c:pt>
                <c:pt idx="4554">
                  <c:v>4.024</c:v>
                </c:pt>
                <c:pt idx="4555">
                  <c:v>4.9950000000000001</c:v>
                </c:pt>
                <c:pt idx="4556">
                  <c:v>4.32</c:v>
                </c:pt>
                <c:pt idx="4557">
                  <c:v>4.88</c:v>
                </c:pt>
                <c:pt idx="4558">
                  <c:v>4.2</c:v>
                </c:pt>
                <c:pt idx="4559">
                  <c:v>4.819</c:v>
                </c:pt>
                <c:pt idx="4560">
                  <c:v>4.32</c:v>
                </c:pt>
                <c:pt idx="4561">
                  <c:v>4.6719999999999997</c:v>
                </c:pt>
                <c:pt idx="4562">
                  <c:v>4.1230000000000002</c:v>
                </c:pt>
                <c:pt idx="4563">
                  <c:v>4.6950000000000003</c:v>
                </c:pt>
                <c:pt idx="4564">
                  <c:v>4.2910000000000004</c:v>
                </c:pt>
                <c:pt idx="4565">
                  <c:v>4.4560000000000004</c:v>
                </c:pt>
                <c:pt idx="4566">
                  <c:v>4.2629999999999999</c:v>
                </c:pt>
                <c:pt idx="4567">
                  <c:v>5.2469999999999999</c:v>
                </c:pt>
                <c:pt idx="4568">
                  <c:v>4.3959999999999999</c:v>
                </c:pt>
                <c:pt idx="4569">
                  <c:v>5.0869999999999997</c:v>
                </c:pt>
                <c:pt idx="4570">
                  <c:v>4.46</c:v>
                </c:pt>
                <c:pt idx="4571">
                  <c:v>7.0549999999999997</c:v>
                </c:pt>
                <c:pt idx="4572">
                  <c:v>3.9510000000000001</c:v>
                </c:pt>
                <c:pt idx="4573">
                  <c:v>4.6669999999999998</c:v>
                </c:pt>
                <c:pt idx="4574">
                  <c:v>4.1150000000000002</c:v>
                </c:pt>
                <c:pt idx="4575">
                  <c:v>4.8470000000000004</c:v>
                </c:pt>
                <c:pt idx="4576">
                  <c:v>3.984</c:v>
                </c:pt>
                <c:pt idx="4577">
                  <c:v>4.9630000000000001</c:v>
                </c:pt>
                <c:pt idx="4578">
                  <c:v>4.1390000000000002</c:v>
                </c:pt>
                <c:pt idx="4579">
                  <c:v>4.9509999999999996</c:v>
                </c:pt>
                <c:pt idx="4580">
                  <c:v>4.4240000000000004</c:v>
                </c:pt>
                <c:pt idx="4581">
                  <c:v>4.3710000000000004</c:v>
                </c:pt>
                <c:pt idx="4582">
                  <c:v>4.827</c:v>
                </c:pt>
                <c:pt idx="4583">
                  <c:v>4.2679999999999998</c:v>
                </c:pt>
                <c:pt idx="4584">
                  <c:v>4.819</c:v>
                </c:pt>
                <c:pt idx="4585">
                  <c:v>4.1520000000000001</c:v>
                </c:pt>
                <c:pt idx="4586">
                  <c:v>7.6280000000000001</c:v>
                </c:pt>
                <c:pt idx="4587">
                  <c:v>3.9790000000000001</c:v>
                </c:pt>
                <c:pt idx="4588">
                  <c:v>5.0720000000000001</c:v>
                </c:pt>
                <c:pt idx="4589">
                  <c:v>3.9359999999999999</c:v>
                </c:pt>
                <c:pt idx="4590">
                  <c:v>4.8040000000000003</c:v>
                </c:pt>
                <c:pt idx="4591">
                  <c:v>4.2910000000000004</c:v>
                </c:pt>
                <c:pt idx="4592">
                  <c:v>4.7</c:v>
                </c:pt>
                <c:pt idx="4593">
                  <c:v>4.5830000000000002</c:v>
                </c:pt>
                <c:pt idx="4594">
                  <c:v>4.4429999999999996</c:v>
                </c:pt>
                <c:pt idx="4595">
                  <c:v>5.1559999999999997</c:v>
                </c:pt>
                <c:pt idx="4596">
                  <c:v>4.3869999999999996</c:v>
                </c:pt>
                <c:pt idx="4597">
                  <c:v>4.968</c:v>
                </c:pt>
                <c:pt idx="4598">
                  <c:v>4.3360000000000003</c:v>
                </c:pt>
                <c:pt idx="4599">
                  <c:v>7.4119999999999999</c:v>
                </c:pt>
                <c:pt idx="4600">
                  <c:v>3.819</c:v>
                </c:pt>
                <c:pt idx="4601">
                  <c:v>4.5110000000000001</c:v>
                </c:pt>
                <c:pt idx="4602">
                  <c:v>4.4039999999999999</c:v>
                </c:pt>
                <c:pt idx="4603">
                  <c:v>4.5949999999999998</c:v>
                </c:pt>
                <c:pt idx="4604">
                  <c:v>5.0949999999999998</c:v>
                </c:pt>
                <c:pt idx="4605">
                  <c:v>4.2830000000000004</c:v>
                </c:pt>
                <c:pt idx="4606">
                  <c:v>5.0119999999999996</c:v>
                </c:pt>
                <c:pt idx="4607">
                  <c:v>4.2469999999999999</c:v>
                </c:pt>
                <c:pt idx="4608">
                  <c:v>7.7469999999999999</c:v>
                </c:pt>
                <c:pt idx="4609">
                  <c:v>3.9750000000000001</c:v>
                </c:pt>
                <c:pt idx="4610">
                  <c:v>4.6520000000000001</c:v>
                </c:pt>
                <c:pt idx="4611">
                  <c:v>4.6559999999999997</c:v>
                </c:pt>
                <c:pt idx="4612">
                  <c:v>4.431</c:v>
                </c:pt>
                <c:pt idx="4613">
                  <c:v>5.2080000000000002</c:v>
                </c:pt>
                <c:pt idx="4614">
                  <c:v>4.3109999999999999</c:v>
                </c:pt>
                <c:pt idx="4615">
                  <c:v>5.1109999999999998</c:v>
                </c:pt>
                <c:pt idx="4616">
                  <c:v>4.4349999999999996</c:v>
                </c:pt>
                <c:pt idx="4617">
                  <c:v>7.6040000000000001</c:v>
                </c:pt>
                <c:pt idx="4618">
                  <c:v>3.9830000000000001</c:v>
                </c:pt>
                <c:pt idx="4619">
                  <c:v>4.6269999999999998</c:v>
                </c:pt>
                <c:pt idx="4620">
                  <c:v>4.548</c:v>
                </c:pt>
                <c:pt idx="4621">
                  <c:v>4.6230000000000002</c:v>
                </c:pt>
                <c:pt idx="4622">
                  <c:v>4.9509999999999996</c:v>
                </c:pt>
                <c:pt idx="4623">
                  <c:v>4.3280000000000003</c:v>
                </c:pt>
                <c:pt idx="4624">
                  <c:v>4.7709999999999999</c:v>
                </c:pt>
                <c:pt idx="4625">
                  <c:v>4.28</c:v>
                </c:pt>
                <c:pt idx="4626">
                  <c:v>7.7080000000000002</c:v>
                </c:pt>
                <c:pt idx="4627">
                  <c:v>4.0119999999999996</c:v>
                </c:pt>
                <c:pt idx="4628">
                  <c:v>4.6520000000000001</c:v>
                </c:pt>
                <c:pt idx="4629">
                  <c:v>4.484</c:v>
                </c:pt>
                <c:pt idx="4630">
                  <c:v>4.4269999999999996</c:v>
                </c:pt>
                <c:pt idx="4631">
                  <c:v>5.0670000000000002</c:v>
                </c:pt>
                <c:pt idx="4632">
                  <c:v>4.2679999999999998</c:v>
                </c:pt>
                <c:pt idx="4633">
                  <c:v>5.0110000000000001</c:v>
                </c:pt>
                <c:pt idx="4634">
                  <c:v>4.26</c:v>
                </c:pt>
                <c:pt idx="4635">
                  <c:v>8.0280000000000005</c:v>
                </c:pt>
                <c:pt idx="4636">
                  <c:v>4.0919999999999996</c:v>
                </c:pt>
                <c:pt idx="4637">
                  <c:v>4.5</c:v>
                </c:pt>
                <c:pt idx="4638">
                  <c:v>4.8230000000000004</c:v>
                </c:pt>
                <c:pt idx="4639">
                  <c:v>4.4429999999999996</c:v>
                </c:pt>
                <c:pt idx="4640">
                  <c:v>4.7430000000000003</c:v>
                </c:pt>
                <c:pt idx="4641">
                  <c:v>4.407</c:v>
                </c:pt>
                <c:pt idx="4642">
                  <c:v>6.7469999999999999</c:v>
                </c:pt>
                <c:pt idx="4643">
                  <c:v>4.2190000000000003</c:v>
                </c:pt>
                <c:pt idx="4644">
                  <c:v>4.7160000000000002</c:v>
                </c:pt>
                <c:pt idx="4645">
                  <c:v>4.1760000000000002</c:v>
                </c:pt>
                <c:pt idx="4646">
                  <c:v>4.8789999999999996</c:v>
                </c:pt>
                <c:pt idx="4647">
                  <c:v>4.3840000000000003</c:v>
                </c:pt>
                <c:pt idx="4648">
                  <c:v>4.992</c:v>
                </c:pt>
                <c:pt idx="4649">
                  <c:v>4.0119999999999996</c:v>
                </c:pt>
                <c:pt idx="4650">
                  <c:v>5.1589999999999998</c:v>
                </c:pt>
                <c:pt idx="4651">
                  <c:v>4.2430000000000003</c:v>
                </c:pt>
                <c:pt idx="4652">
                  <c:v>4.8120000000000003</c:v>
                </c:pt>
                <c:pt idx="4653">
                  <c:v>4.4480000000000004</c:v>
                </c:pt>
                <c:pt idx="4654">
                  <c:v>4.8</c:v>
                </c:pt>
                <c:pt idx="4655">
                  <c:v>5.0720000000000001</c:v>
                </c:pt>
                <c:pt idx="4656">
                  <c:v>4.351</c:v>
                </c:pt>
                <c:pt idx="4657">
                  <c:v>4.5640000000000001</c:v>
                </c:pt>
                <c:pt idx="4658">
                  <c:v>4.444</c:v>
                </c:pt>
                <c:pt idx="4659">
                  <c:v>7.1989999999999998</c:v>
                </c:pt>
                <c:pt idx="4660">
                  <c:v>3.879</c:v>
                </c:pt>
                <c:pt idx="4661">
                  <c:v>5.0309999999999997</c:v>
                </c:pt>
                <c:pt idx="4662">
                  <c:v>4.1520000000000001</c:v>
                </c:pt>
                <c:pt idx="4663">
                  <c:v>4.9119999999999999</c:v>
                </c:pt>
                <c:pt idx="4664">
                  <c:v>4.3760000000000003</c:v>
                </c:pt>
                <c:pt idx="4665">
                  <c:v>4.875</c:v>
                </c:pt>
                <c:pt idx="4666">
                  <c:v>4.7080000000000002</c:v>
                </c:pt>
                <c:pt idx="4667">
                  <c:v>4.54</c:v>
                </c:pt>
                <c:pt idx="4668">
                  <c:v>5.2439999999999998</c:v>
                </c:pt>
                <c:pt idx="4669">
                  <c:v>4.431</c:v>
                </c:pt>
                <c:pt idx="4670">
                  <c:v>4.992</c:v>
                </c:pt>
                <c:pt idx="4671">
                  <c:v>4.2830000000000004</c:v>
                </c:pt>
                <c:pt idx="4672">
                  <c:v>7.5359999999999996</c:v>
                </c:pt>
                <c:pt idx="4673">
                  <c:v>4.3109999999999999</c:v>
                </c:pt>
                <c:pt idx="4674">
                  <c:v>4.3109999999999999</c:v>
                </c:pt>
                <c:pt idx="4675">
                  <c:v>5.1429999999999998</c:v>
                </c:pt>
                <c:pt idx="4676">
                  <c:v>4.431</c:v>
                </c:pt>
                <c:pt idx="4677">
                  <c:v>4.8</c:v>
                </c:pt>
                <c:pt idx="4678">
                  <c:v>4.3959999999999999</c:v>
                </c:pt>
                <c:pt idx="4679">
                  <c:v>7.9039999999999999</c:v>
                </c:pt>
                <c:pt idx="4680">
                  <c:v>3.927</c:v>
                </c:pt>
                <c:pt idx="4681">
                  <c:v>5.1589999999999998</c:v>
                </c:pt>
                <c:pt idx="4682">
                  <c:v>4.2240000000000002</c:v>
                </c:pt>
                <c:pt idx="4683">
                  <c:v>5.2640000000000002</c:v>
                </c:pt>
                <c:pt idx="4684">
                  <c:v>4.4509999999999996</c:v>
                </c:pt>
                <c:pt idx="4685">
                  <c:v>5.0279999999999996</c:v>
                </c:pt>
                <c:pt idx="4686">
                  <c:v>4.5789999999999997</c:v>
                </c:pt>
                <c:pt idx="4687">
                  <c:v>4.7880000000000003</c:v>
                </c:pt>
                <c:pt idx="4688">
                  <c:v>5.0640000000000001</c:v>
                </c:pt>
                <c:pt idx="4689">
                  <c:v>4.4560000000000004</c:v>
                </c:pt>
                <c:pt idx="4690">
                  <c:v>4.8239999999999998</c:v>
                </c:pt>
                <c:pt idx="4691">
                  <c:v>4.5430000000000001</c:v>
                </c:pt>
                <c:pt idx="4692">
                  <c:v>7.4160000000000004</c:v>
                </c:pt>
                <c:pt idx="4693">
                  <c:v>4.0190000000000001</c:v>
                </c:pt>
                <c:pt idx="4694">
                  <c:v>5.1589999999999998</c:v>
                </c:pt>
                <c:pt idx="4695">
                  <c:v>4.0359999999999996</c:v>
                </c:pt>
                <c:pt idx="4696">
                  <c:v>5.0119999999999996</c:v>
                </c:pt>
                <c:pt idx="4697">
                  <c:v>4.492</c:v>
                </c:pt>
                <c:pt idx="4698">
                  <c:v>4.7960000000000003</c:v>
                </c:pt>
                <c:pt idx="4699">
                  <c:v>4.8959999999999999</c:v>
                </c:pt>
                <c:pt idx="4700">
                  <c:v>4.492</c:v>
                </c:pt>
                <c:pt idx="4701">
                  <c:v>5.5149999999999997</c:v>
                </c:pt>
                <c:pt idx="4702">
                  <c:v>4.5</c:v>
                </c:pt>
                <c:pt idx="4703">
                  <c:v>5.3109999999999999</c:v>
                </c:pt>
                <c:pt idx="4704">
                  <c:v>4.4630000000000001</c:v>
                </c:pt>
                <c:pt idx="4705">
                  <c:v>7.9480000000000004</c:v>
                </c:pt>
                <c:pt idx="4706">
                  <c:v>3.9630000000000001</c:v>
                </c:pt>
                <c:pt idx="4707">
                  <c:v>4.8470000000000004</c:v>
                </c:pt>
                <c:pt idx="4708">
                  <c:v>4.6189999999999998</c:v>
                </c:pt>
                <c:pt idx="4709">
                  <c:v>4.8109999999999999</c:v>
                </c:pt>
                <c:pt idx="4710">
                  <c:v>5.1319999999999997</c:v>
                </c:pt>
                <c:pt idx="4711">
                  <c:v>4.4029999999999996</c:v>
                </c:pt>
                <c:pt idx="4712">
                  <c:v>5.0110000000000001</c:v>
                </c:pt>
                <c:pt idx="4713">
                  <c:v>4.5309999999999997</c:v>
                </c:pt>
                <c:pt idx="4714">
                  <c:v>4.6920000000000002</c:v>
                </c:pt>
                <c:pt idx="4715">
                  <c:v>3.976</c:v>
                </c:pt>
                <c:pt idx="4716">
                  <c:v>4.976</c:v>
                </c:pt>
                <c:pt idx="4717">
                  <c:v>4.4429999999999996</c:v>
                </c:pt>
                <c:pt idx="4718">
                  <c:v>4.78</c:v>
                </c:pt>
                <c:pt idx="4719">
                  <c:v>4.2350000000000003</c:v>
                </c:pt>
                <c:pt idx="4720">
                  <c:v>5.0839999999999996</c:v>
                </c:pt>
                <c:pt idx="4721">
                  <c:v>4.3280000000000003</c:v>
                </c:pt>
                <c:pt idx="4722">
                  <c:v>4.8680000000000003</c:v>
                </c:pt>
                <c:pt idx="4723">
                  <c:v>4.5430000000000001</c:v>
                </c:pt>
                <c:pt idx="4724">
                  <c:v>4.9710000000000001</c:v>
                </c:pt>
                <c:pt idx="4725">
                  <c:v>4.2960000000000003</c:v>
                </c:pt>
                <c:pt idx="4726">
                  <c:v>4.5359999999999996</c:v>
                </c:pt>
                <c:pt idx="4727">
                  <c:v>4.5599999999999996</c:v>
                </c:pt>
                <c:pt idx="4728">
                  <c:v>4.9400000000000004</c:v>
                </c:pt>
                <c:pt idx="4729">
                  <c:v>4.3470000000000004</c:v>
                </c:pt>
                <c:pt idx="4730">
                  <c:v>5.327</c:v>
                </c:pt>
                <c:pt idx="4731">
                  <c:v>4.5949999999999998</c:v>
                </c:pt>
                <c:pt idx="4732">
                  <c:v>4.9119999999999999</c:v>
                </c:pt>
                <c:pt idx="4733">
                  <c:v>4.524</c:v>
                </c:pt>
                <c:pt idx="4734">
                  <c:v>7.36</c:v>
                </c:pt>
                <c:pt idx="4735">
                  <c:v>4.2679999999999998</c:v>
                </c:pt>
                <c:pt idx="4736">
                  <c:v>5.0549999999999997</c:v>
                </c:pt>
                <c:pt idx="4737">
                  <c:v>4.2880000000000003</c:v>
                </c:pt>
                <c:pt idx="4738">
                  <c:v>5.12</c:v>
                </c:pt>
                <c:pt idx="4739">
                  <c:v>4.4080000000000004</c:v>
                </c:pt>
                <c:pt idx="4740">
                  <c:v>5.5910000000000002</c:v>
                </c:pt>
                <c:pt idx="4741">
                  <c:v>4.22</c:v>
                </c:pt>
                <c:pt idx="4742">
                  <c:v>5.484</c:v>
                </c:pt>
                <c:pt idx="4743">
                  <c:v>4.4080000000000004</c:v>
                </c:pt>
                <c:pt idx="4744">
                  <c:v>5.3239999999999998</c:v>
                </c:pt>
                <c:pt idx="4745">
                  <c:v>4.3869999999999996</c:v>
                </c:pt>
                <c:pt idx="4746">
                  <c:v>5.0359999999999996</c:v>
                </c:pt>
                <c:pt idx="4747">
                  <c:v>4.4630000000000001</c:v>
                </c:pt>
                <c:pt idx="4748">
                  <c:v>4.968</c:v>
                </c:pt>
                <c:pt idx="4749">
                  <c:v>4.92</c:v>
                </c:pt>
                <c:pt idx="4750">
                  <c:v>4.5359999999999996</c:v>
                </c:pt>
                <c:pt idx="4751">
                  <c:v>4.976</c:v>
                </c:pt>
                <c:pt idx="4752">
                  <c:v>6.92</c:v>
                </c:pt>
                <c:pt idx="4753">
                  <c:v>4.7830000000000004</c:v>
                </c:pt>
                <c:pt idx="4754">
                  <c:v>4.0720000000000001</c:v>
                </c:pt>
                <c:pt idx="4755">
                  <c:v>4.92</c:v>
                </c:pt>
                <c:pt idx="4756">
                  <c:v>4.6319999999999997</c:v>
                </c:pt>
                <c:pt idx="4757">
                  <c:v>5.6150000000000002</c:v>
                </c:pt>
                <c:pt idx="4758">
                  <c:v>4.4509999999999996</c:v>
                </c:pt>
                <c:pt idx="4759">
                  <c:v>5.0869999999999997</c:v>
                </c:pt>
                <c:pt idx="4760">
                  <c:v>4.6840000000000002</c:v>
                </c:pt>
                <c:pt idx="4761">
                  <c:v>7.4630000000000001</c:v>
                </c:pt>
                <c:pt idx="4762">
                  <c:v>4.0510000000000002</c:v>
                </c:pt>
                <c:pt idx="4763">
                  <c:v>5.3040000000000003</c:v>
                </c:pt>
                <c:pt idx="4764">
                  <c:v>4.5149999999999997</c:v>
                </c:pt>
                <c:pt idx="4765">
                  <c:v>5.1550000000000002</c:v>
                </c:pt>
                <c:pt idx="4766">
                  <c:v>4.2519999999999998</c:v>
                </c:pt>
                <c:pt idx="4767">
                  <c:v>5.4509999999999996</c:v>
                </c:pt>
                <c:pt idx="4768">
                  <c:v>4.4470000000000001</c:v>
                </c:pt>
                <c:pt idx="4769">
                  <c:v>5.1950000000000003</c:v>
                </c:pt>
                <c:pt idx="4770">
                  <c:v>4.4039999999999999</c:v>
                </c:pt>
                <c:pt idx="4771">
                  <c:v>5.5</c:v>
                </c:pt>
                <c:pt idx="4772">
                  <c:v>4.6189999999999998</c:v>
                </c:pt>
                <c:pt idx="4773">
                  <c:v>5.34</c:v>
                </c:pt>
                <c:pt idx="4774">
                  <c:v>4.2960000000000003</c:v>
                </c:pt>
                <c:pt idx="4775">
                  <c:v>5.52</c:v>
                </c:pt>
                <c:pt idx="4776">
                  <c:v>4.5199999999999996</c:v>
                </c:pt>
                <c:pt idx="4777">
                  <c:v>5.3390000000000004</c:v>
                </c:pt>
                <c:pt idx="4778">
                  <c:v>4.3630000000000004</c:v>
                </c:pt>
                <c:pt idx="4779">
                  <c:v>5.2880000000000003</c:v>
                </c:pt>
                <c:pt idx="4780">
                  <c:v>4.2919999999999998</c:v>
                </c:pt>
                <c:pt idx="4781">
                  <c:v>5.1520000000000001</c:v>
                </c:pt>
                <c:pt idx="4782">
                  <c:v>4.46</c:v>
                </c:pt>
                <c:pt idx="4783">
                  <c:v>5.0789999999999997</c:v>
                </c:pt>
                <c:pt idx="4784">
                  <c:v>4.7190000000000003</c:v>
                </c:pt>
                <c:pt idx="4785">
                  <c:v>5.12</c:v>
                </c:pt>
                <c:pt idx="4786">
                  <c:v>5.0720000000000001</c:v>
                </c:pt>
                <c:pt idx="4787">
                  <c:v>4.8630000000000004</c:v>
                </c:pt>
                <c:pt idx="4788">
                  <c:v>5.4710000000000001</c:v>
                </c:pt>
                <c:pt idx="4789">
                  <c:v>4.5750000000000002</c:v>
                </c:pt>
                <c:pt idx="4790">
                  <c:v>5.1310000000000002</c:v>
                </c:pt>
                <c:pt idx="4791">
                  <c:v>4.6269999999999998</c:v>
                </c:pt>
                <c:pt idx="4792">
                  <c:v>7.7240000000000002</c:v>
                </c:pt>
                <c:pt idx="4793">
                  <c:v>4.1360000000000001</c:v>
                </c:pt>
                <c:pt idx="4794">
                  <c:v>5.34</c:v>
                </c:pt>
                <c:pt idx="4795">
                  <c:v>4.42</c:v>
                </c:pt>
                <c:pt idx="4796">
                  <c:v>5.375</c:v>
                </c:pt>
                <c:pt idx="4797">
                  <c:v>4.28</c:v>
                </c:pt>
                <c:pt idx="4798">
                  <c:v>5.3440000000000003</c:v>
                </c:pt>
                <c:pt idx="4799">
                  <c:v>4.6029999999999998</c:v>
                </c:pt>
                <c:pt idx="4800">
                  <c:v>5.42</c:v>
                </c:pt>
                <c:pt idx="4801">
                  <c:v>4.3440000000000003</c:v>
                </c:pt>
                <c:pt idx="4802">
                  <c:v>5.3470000000000004</c:v>
                </c:pt>
                <c:pt idx="4803">
                  <c:v>4.6120000000000001</c:v>
                </c:pt>
                <c:pt idx="4804">
                  <c:v>5.3550000000000004</c:v>
                </c:pt>
                <c:pt idx="4805">
                  <c:v>4.4710000000000001</c:v>
                </c:pt>
                <c:pt idx="4806">
                  <c:v>5.3150000000000004</c:v>
                </c:pt>
                <c:pt idx="4807">
                  <c:v>4.7309999999999999</c:v>
                </c:pt>
                <c:pt idx="4808">
                  <c:v>5.4560000000000004</c:v>
                </c:pt>
                <c:pt idx="4809">
                  <c:v>4.4349999999999996</c:v>
                </c:pt>
                <c:pt idx="4810">
                  <c:v>5.2880000000000003</c:v>
                </c:pt>
                <c:pt idx="4811">
                  <c:v>4.5510000000000002</c:v>
                </c:pt>
                <c:pt idx="4812">
                  <c:v>5.5389999999999997</c:v>
                </c:pt>
                <c:pt idx="4813">
                  <c:v>4.3760000000000003</c:v>
                </c:pt>
                <c:pt idx="4814">
                  <c:v>5.44</c:v>
                </c:pt>
                <c:pt idx="4815">
                  <c:v>4.6120000000000001</c:v>
                </c:pt>
                <c:pt idx="4816">
                  <c:v>5.343</c:v>
                </c:pt>
                <c:pt idx="4817">
                  <c:v>4.3550000000000004</c:v>
                </c:pt>
                <c:pt idx="4818">
                  <c:v>5.5670000000000002</c:v>
                </c:pt>
                <c:pt idx="4819">
                  <c:v>4.492</c:v>
                </c:pt>
                <c:pt idx="4820">
                  <c:v>5.5789999999999997</c:v>
                </c:pt>
                <c:pt idx="4821">
                  <c:v>4.3789999999999996</c:v>
                </c:pt>
                <c:pt idx="4822">
                  <c:v>5.4630000000000001</c:v>
                </c:pt>
                <c:pt idx="4823">
                  <c:v>4.5359999999999996</c:v>
                </c:pt>
                <c:pt idx="4824">
                  <c:v>5.6989999999999998</c:v>
                </c:pt>
                <c:pt idx="4825">
                  <c:v>4.4870000000000001</c:v>
                </c:pt>
                <c:pt idx="4826">
                  <c:v>5.4630000000000001</c:v>
                </c:pt>
                <c:pt idx="4827">
                  <c:v>4.5279999999999996</c:v>
                </c:pt>
                <c:pt idx="4828">
                  <c:v>5.3959999999999999</c:v>
                </c:pt>
                <c:pt idx="4829">
                  <c:v>4.5</c:v>
                </c:pt>
                <c:pt idx="4830">
                  <c:v>5.4790000000000001</c:v>
                </c:pt>
                <c:pt idx="4831">
                  <c:v>4.46</c:v>
                </c:pt>
                <c:pt idx="4832">
                  <c:v>5.4790000000000001</c:v>
                </c:pt>
                <c:pt idx="4833">
                  <c:v>4.6440000000000001</c:v>
                </c:pt>
                <c:pt idx="4834">
                  <c:v>5.3789999999999996</c:v>
                </c:pt>
                <c:pt idx="4835">
                  <c:v>4.5119999999999996</c:v>
                </c:pt>
                <c:pt idx="4836">
                  <c:v>5.5</c:v>
                </c:pt>
                <c:pt idx="4837">
                  <c:v>4.7110000000000003</c:v>
                </c:pt>
                <c:pt idx="4838">
                  <c:v>5.3109999999999999</c:v>
                </c:pt>
                <c:pt idx="4839">
                  <c:v>4.4950000000000001</c:v>
                </c:pt>
                <c:pt idx="4840">
                  <c:v>5.4269999999999996</c:v>
                </c:pt>
                <c:pt idx="4841">
                  <c:v>4.6440000000000001</c:v>
                </c:pt>
                <c:pt idx="4842">
                  <c:v>5.34</c:v>
                </c:pt>
                <c:pt idx="4843">
                  <c:v>4.3869999999999996</c:v>
                </c:pt>
                <c:pt idx="4844">
                  <c:v>5.42</c:v>
                </c:pt>
                <c:pt idx="4845">
                  <c:v>4.7240000000000002</c:v>
                </c:pt>
                <c:pt idx="4846">
                  <c:v>5.34</c:v>
                </c:pt>
                <c:pt idx="4847">
                  <c:v>4.524</c:v>
                </c:pt>
                <c:pt idx="4848">
                  <c:v>5.2919999999999998</c:v>
                </c:pt>
                <c:pt idx="4849">
                  <c:v>4.6230000000000002</c:v>
                </c:pt>
                <c:pt idx="4850">
                  <c:v>5.468</c:v>
                </c:pt>
                <c:pt idx="4851">
                  <c:v>4.3869999999999996</c:v>
                </c:pt>
                <c:pt idx="4852">
                  <c:v>5.6349999999999998</c:v>
                </c:pt>
                <c:pt idx="4853">
                  <c:v>4.5469999999999997</c:v>
                </c:pt>
                <c:pt idx="4854">
                  <c:v>5.6520000000000001</c:v>
                </c:pt>
                <c:pt idx="4855">
                  <c:v>4.4039999999999999</c:v>
                </c:pt>
                <c:pt idx="4856">
                  <c:v>5.3869999999999996</c:v>
                </c:pt>
                <c:pt idx="4857">
                  <c:v>4.6669999999999998</c:v>
                </c:pt>
                <c:pt idx="4858">
                  <c:v>5.359</c:v>
                </c:pt>
                <c:pt idx="4859">
                  <c:v>4.4720000000000004</c:v>
                </c:pt>
                <c:pt idx="4860">
                  <c:v>5.4790000000000001</c:v>
                </c:pt>
                <c:pt idx="4861">
                  <c:v>4.6319999999999997</c:v>
                </c:pt>
                <c:pt idx="4862">
                  <c:v>5.3710000000000004</c:v>
                </c:pt>
                <c:pt idx="4863">
                  <c:v>4.4119999999999999</c:v>
                </c:pt>
                <c:pt idx="4864">
                  <c:v>5.4269999999999996</c:v>
                </c:pt>
                <c:pt idx="4865">
                  <c:v>4.6109999999999998</c:v>
                </c:pt>
                <c:pt idx="4866">
                  <c:v>5.2880000000000003</c:v>
                </c:pt>
                <c:pt idx="4867">
                  <c:v>4.5750000000000002</c:v>
                </c:pt>
                <c:pt idx="4868">
                  <c:v>5.4950000000000001</c:v>
                </c:pt>
                <c:pt idx="4869">
                  <c:v>4.5510000000000002</c:v>
                </c:pt>
                <c:pt idx="4870">
                  <c:v>5.468</c:v>
                </c:pt>
                <c:pt idx="4871">
                  <c:v>4.6840000000000002</c:v>
                </c:pt>
                <c:pt idx="4872">
                  <c:v>5.5030000000000001</c:v>
                </c:pt>
                <c:pt idx="4873">
                  <c:v>4.6269999999999998</c:v>
                </c:pt>
                <c:pt idx="4874">
                  <c:v>5.5279999999999996</c:v>
                </c:pt>
                <c:pt idx="4875">
                  <c:v>4.7</c:v>
                </c:pt>
                <c:pt idx="4876">
                  <c:v>5.492</c:v>
                </c:pt>
                <c:pt idx="4877">
                  <c:v>4.5720000000000001</c:v>
                </c:pt>
                <c:pt idx="4878">
                  <c:v>5.6639999999999997</c:v>
                </c:pt>
                <c:pt idx="4879">
                  <c:v>4.6920000000000002</c:v>
                </c:pt>
                <c:pt idx="4880">
                  <c:v>5.6230000000000002</c:v>
                </c:pt>
                <c:pt idx="4881">
                  <c:v>4.6189999999999998</c:v>
                </c:pt>
                <c:pt idx="4882">
                  <c:v>5.2679999999999998</c:v>
                </c:pt>
                <c:pt idx="4883">
                  <c:v>4.5999999999999996</c:v>
                </c:pt>
                <c:pt idx="4884">
                  <c:v>5.3239999999999998</c:v>
                </c:pt>
                <c:pt idx="4885">
                  <c:v>4.5839999999999996</c:v>
                </c:pt>
                <c:pt idx="4886">
                  <c:v>5.4080000000000004</c:v>
                </c:pt>
                <c:pt idx="4887">
                  <c:v>4.9000000000000004</c:v>
                </c:pt>
                <c:pt idx="4888">
                  <c:v>5.3550000000000004</c:v>
                </c:pt>
                <c:pt idx="4889">
                  <c:v>4.5510000000000002</c:v>
                </c:pt>
                <c:pt idx="4890">
                  <c:v>5.6029999999999998</c:v>
                </c:pt>
                <c:pt idx="4891">
                  <c:v>4.7080000000000002</c:v>
                </c:pt>
                <c:pt idx="4892">
                  <c:v>5.4829999999999997</c:v>
                </c:pt>
                <c:pt idx="4893">
                  <c:v>4.68</c:v>
                </c:pt>
                <c:pt idx="4894">
                  <c:v>5.5789999999999997</c:v>
                </c:pt>
                <c:pt idx="4895">
                  <c:v>4.84</c:v>
                </c:pt>
                <c:pt idx="4896">
                  <c:v>5.2469999999999999</c:v>
                </c:pt>
                <c:pt idx="4897">
                  <c:v>4.7110000000000003</c:v>
                </c:pt>
                <c:pt idx="4898">
                  <c:v>5.3239999999999998</c:v>
                </c:pt>
                <c:pt idx="4899">
                  <c:v>4.891</c:v>
                </c:pt>
                <c:pt idx="4900">
                  <c:v>5.1390000000000002</c:v>
                </c:pt>
                <c:pt idx="4901">
                  <c:v>4.7110000000000003</c:v>
                </c:pt>
                <c:pt idx="4902">
                  <c:v>5.72</c:v>
                </c:pt>
                <c:pt idx="4903">
                  <c:v>4.7560000000000002</c:v>
                </c:pt>
                <c:pt idx="4904">
                  <c:v>5.38</c:v>
                </c:pt>
                <c:pt idx="4905">
                  <c:v>5.0110000000000001</c:v>
                </c:pt>
                <c:pt idx="4906">
                  <c:v>8.2789999999999999</c:v>
                </c:pt>
                <c:pt idx="4907">
                  <c:v>4.3760000000000003</c:v>
                </c:pt>
                <c:pt idx="4908">
                  <c:v>5.5149999999999997</c:v>
                </c:pt>
                <c:pt idx="4909">
                  <c:v>4.54</c:v>
                </c:pt>
                <c:pt idx="4910">
                  <c:v>5.5039999999999996</c:v>
                </c:pt>
                <c:pt idx="4911">
                  <c:v>4.5039999999999996</c:v>
                </c:pt>
                <c:pt idx="4912">
                  <c:v>5.8440000000000003</c:v>
                </c:pt>
                <c:pt idx="4913">
                  <c:v>4.6109999999999998</c:v>
                </c:pt>
                <c:pt idx="4914">
                  <c:v>5.5720000000000001</c:v>
                </c:pt>
                <c:pt idx="4915">
                  <c:v>4.4390000000000001</c:v>
                </c:pt>
                <c:pt idx="4916">
                  <c:v>5.6239999999999997</c:v>
                </c:pt>
                <c:pt idx="4917">
                  <c:v>4.7240000000000002</c:v>
                </c:pt>
                <c:pt idx="4918">
                  <c:v>5.3630000000000004</c:v>
                </c:pt>
                <c:pt idx="4919">
                  <c:v>5.0510000000000002</c:v>
                </c:pt>
                <c:pt idx="4920">
                  <c:v>4.9630000000000001</c:v>
                </c:pt>
                <c:pt idx="4921">
                  <c:v>6.1520000000000001</c:v>
                </c:pt>
                <c:pt idx="4922">
                  <c:v>4.8239999999999998</c:v>
                </c:pt>
                <c:pt idx="4923">
                  <c:v>5.3959999999999999</c:v>
                </c:pt>
                <c:pt idx="4924">
                  <c:v>4.7830000000000004</c:v>
                </c:pt>
                <c:pt idx="4925">
                  <c:v>8.5869999999999997</c:v>
                </c:pt>
                <c:pt idx="4926">
                  <c:v>4.6070000000000002</c:v>
                </c:pt>
                <c:pt idx="4927">
                  <c:v>4.9320000000000004</c:v>
                </c:pt>
                <c:pt idx="4928">
                  <c:v>5.0830000000000002</c:v>
                </c:pt>
                <c:pt idx="4929">
                  <c:v>4.7519999999999998</c:v>
                </c:pt>
                <c:pt idx="4930">
                  <c:v>5.2469999999999999</c:v>
                </c:pt>
                <c:pt idx="4931">
                  <c:v>4.7679999999999998</c:v>
                </c:pt>
                <c:pt idx="4932">
                  <c:v>7.8879999999999999</c:v>
                </c:pt>
                <c:pt idx="4933">
                  <c:v>4.1509999999999998</c:v>
                </c:pt>
                <c:pt idx="4934">
                  <c:v>5.835</c:v>
                </c:pt>
                <c:pt idx="4935">
                  <c:v>4.5</c:v>
                </c:pt>
                <c:pt idx="4936">
                  <c:v>5.4720000000000004</c:v>
                </c:pt>
                <c:pt idx="4937">
                  <c:v>4.7560000000000002</c:v>
                </c:pt>
                <c:pt idx="4938">
                  <c:v>5.2469999999999999</c:v>
                </c:pt>
                <c:pt idx="4939">
                  <c:v>5.5309999999999997</c:v>
                </c:pt>
                <c:pt idx="4940">
                  <c:v>4.6509999999999998</c:v>
                </c:pt>
                <c:pt idx="4941">
                  <c:v>5.5190000000000001</c:v>
                </c:pt>
                <c:pt idx="4942">
                  <c:v>4.9349999999999996</c:v>
                </c:pt>
                <c:pt idx="4943">
                  <c:v>8.7829999999999995</c:v>
                </c:pt>
                <c:pt idx="4944">
                  <c:v>4.335</c:v>
                </c:pt>
                <c:pt idx="4945">
                  <c:v>5.468</c:v>
                </c:pt>
                <c:pt idx="4946">
                  <c:v>4.8239999999999998</c:v>
                </c:pt>
                <c:pt idx="4947">
                  <c:v>5.54</c:v>
                </c:pt>
                <c:pt idx="4948">
                  <c:v>4.8159999999999998</c:v>
                </c:pt>
                <c:pt idx="4949">
                  <c:v>5.1509999999999998</c:v>
                </c:pt>
                <c:pt idx="4950">
                  <c:v>5.5279999999999996</c:v>
                </c:pt>
                <c:pt idx="4951">
                  <c:v>4.9560000000000004</c:v>
                </c:pt>
                <c:pt idx="4952">
                  <c:v>5.5720000000000001</c:v>
                </c:pt>
                <c:pt idx="4953">
                  <c:v>4.8150000000000004</c:v>
                </c:pt>
                <c:pt idx="4954">
                  <c:v>8.0190000000000001</c:v>
                </c:pt>
                <c:pt idx="4955">
                  <c:v>4.6909999999999998</c:v>
                </c:pt>
                <c:pt idx="4956">
                  <c:v>5.7549999999999999</c:v>
                </c:pt>
                <c:pt idx="4957">
                  <c:v>4.4269999999999996</c:v>
                </c:pt>
                <c:pt idx="4958">
                  <c:v>5.7309999999999999</c:v>
                </c:pt>
                <c:pt idx="4959">
                  <c:v>4.819</c:v>
                </c:pt>
                <c:pt idx="4960">
                  <c:v>5.4039999999999999</c:v>
                </c:pt>
                <c:pt idx="4961">
                  <c:v>4.9480000000000004</c:v>
                </c:pt>
                <c:pt idx="4962">
                  <c:v>5.1680000000000001</c:v>
                </c:pt>
                <c:pt idx="4963">
                  <c:v>5.5759999999999996</c:v>
                </c:pt>
                <c:pt idx="4964">
                  <c:v>4.851</c:v>
                </c:pt>
                <c:pt idx="4965">
                  <c:v>5.431</c:v>
                </c:pt>
                <c:pt idx="4966">
                  <c:v>4.8869999999999996</c:v>
                </c:pt>
                <c:pt idx="4967">
                  <c:v>8.6359999999999992</c:v>
                </c:pt>
                <c:pt idx="4968">
                  <c:v>4.2880000000000003</c:v>
                </c:pt>
                <c:pt idx="4969">
                  <c:v>5.6749999999999998</c:v>
                </c:pt>
                <c:pt idx="4970">
                  <c:v>4.84</c:v>
                </c:pt>
                <c:pt idx="4971">
                  <c:v>5.8840000000000003</c:v>
                </c:pt>
                <c:pt idx="4972">
                  <c:v>4.4710000000000001</c:v>
                </c:pt>
                <c:pt idx="4973">
                  <c:v>5.6230000000000002</c:v>
                </c:pt>
                <c:pt idx="4974">
                  <c:v>4.867</c:v>
                </c:pt>
                <c:pt idx="4975">
                  <c:v>5.391</c:v>
                </c:pt>
                <c:pt idx="4976">
                  <c:v>4.9480000000000004</c:v>
                </c:pt>
                <c:pt idx="4977">
                  <c:v>4.968</c:v>
                </c:pt>
                <c:pt idx="4978">
                  <c:v>5.84</c:v>
                </c:pt>
                <c:pt idx="4979">
                  <c:v>4.9039999999999999</c:v>
                </c:pt>
                <c:pt idx="4980">
                  <c:v>5.851</c:v>
                </c:pt>
                <c:pt idx="4981">
                  <c:v>4.8840000000000003</c:v>
                </c:pt>
                <c:pt idx="4982">
                  <c:v>8.6839999999999993</c:v>
                </c:pt>
                <c:pt idx="4983">
                  <c:v>5.1120000000000001</c:v>
                </c:pt>
                <c:pt idx="4984">
                  <c:v>4.8440000000000003</c:v>
                </c:pt>
                <c:pt idx="4985">
                  <c:v>5.6310000000000002</c:v>
                </c:pt>
                <c:pt idx="4986">
                  <c:v>4.8760000000000003</c:v>
                </c:pt>
                <c:pt idx="4987">
                  <c:v>5.7069999999999999</c:v>
                </c:pt>
                <c:pt idx="4988">
                  <c:v>5.056</c:v>
                </c:pt>
                <c:pt idx="4989">
                  <c:v>8.1270000000000007</c:v>
                </c:pt>
                <c:pt idx="4990">
                  <c:v>4.2439999999999998</c:v>
                </c:pt>
                <c:pt idx="4991">
                  <c:v>5.7229999999999999</c:v>
                </c:pt>
                <c:pt idx="4992">
                  <c:v>4.923</c:v>
                </c:pt>
                <c:pt idx="4993">
                  <c:v>5.9269999999999996</c:v>
                </c:pt>
                <c:pt idx="4994">
                  <c:v>4.5949999999999998</c:v>
                </c:pt>
                <c:pt idx="4995">
                  <c:v>5.6150000000000002</c:v>
                </c:pt>
                <c:pt idx="4996">
                  <c:v>4.78</c:v>
                </c:pt>
                <c:pt idx="4997">
                  <c:v>5.4550000000000001</c:v>
                </c:pt>
                <c:pt idx="4998">
                  <c:v>5.0110000000000001</c:v>
                </c:pt>
                <c:pt idx="4999">
                  <c:v>4.92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1D-418C-8EA7-8DBD8D180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9580831"/>
        <c:axId val="755858575"/>
      </c:scatterChart>
      <c:valAx>
        <c:axId val="759580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binders (also = # rewrites)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5858575"/>
        <c:crosses val="autoZero"/>
        <c:crossBetween val="midCat"/>
      </c:valAx>
      <c:valAx>
        <c:axId val="755858575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95808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ayout>
        <c:manualLayout>
          <c:xMode val="edge"/>
          <c:yMode val="edge"/>
          <c:x val="0.66468517590921716"/>
          <c:y val="3.3885877276946974E-2"/>
          <c:w val="0.32150027243276519"/>
          <c:h val="0.486720955848753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A7844-4C72-4593-A3DA-39B7559BABC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3550B-05BB-48B6-97CB-8C83DBB5C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3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7D91-73D7-4A6E-A295-E3500EA98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D7BE6-DC62-4BE3-86C9-4704DD8BF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E973-D948-45FC-A5E5-8C0478E5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3AE7-A9FD-4B6A-A565-BBF04D32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A170B-94F6-4387-9489-8D115F8A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7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4601-0E6B-458A-B9C8-ED8C9DD1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7828C-FD1C-4BA7-B757-22E3A51AA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7D742-9907-46F7-BE2B-DAB69F08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5F56F-5F29-4656-90AA-185D49752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563F1-685C-4F6E-AEA2-96DFB518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4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069D35-953A-4980-8F0E-27FAB6CC3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1E75C-505C-472C-BAF1-35225F534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CD8D4-BE62-40B3-A0FF-9E5B04717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12E33-E602-4687-B2EA-A3FAA7E8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3BF6F-8252-4703-B0A2-46B89D18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0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6812B-F6E5-4775-9708-1B752A39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42975-938A-45B3-8FF5-71178214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8D3AE-2748-4E7C-A857-E126802C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2BE1F-D550-4EFA-BC61-99636E79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F923D-3C48-429C-A807-756BCD07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3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5263-FA91-4726-B654-6BECE286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10B1E-FA5A-414F-9E53-86736074D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1FA57-2142-41D8-8C12-50042C2A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3787-30DD-49D9-B5C8-C33A20E33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1A366-5F24-48EF-8009-0763FA29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5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8EA-68C2-4518-B819-24A6BA33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E8F3-1A68-4AE7-B352-C8ADF2999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810F-0A7E-4B2F-BFAC-759A94D13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89AA3-ADE1-40AD-A43A-34085262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5D4E-90BD-4CFF-88BA-D5A48B4A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121AD-1DE3-46F6-AEF4-4081F29B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92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3087-8150-4569-BEAD-26534C1D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54C8F-72D7-4C8E-836B-CD5F13D3C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0636D-B183-4263-9E87-41887A18D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3ED6E-D127-4277-9846-734A924AA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735D0-7277-4732-851E-A06684269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80CF05-D9FF-410A-B348-F66043B0D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7DAF0-E437-497C-BE71-510115C1D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D063D-E8AD-4FDF-BD81-1BBEE672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9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5AC3-943F-4630-9C16-E3943680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299534-60F0-4464-91C1-F7895617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5FE17-11A0-4AA8-BA59-4DB581CC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49004-632B-4348-BDA6-68A59140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251C7C-D293-4E0E-A45A-EB346159F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31636F-2D7C-4F59-B7D0-99FD127AD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72754-6251-4012-8015-9134E5A5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95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FF897-34BB-4836-AE95-962D544B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924C-9DE0-4196-9E75-9A7B12840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EAAB6-0285-4426-B679-2987C3B5D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5F0C5-3D51-4A22-91AB-5B5028CFA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E4E38-B9DF-4D2F-B7B3-7CBEB14E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66D0D-0B4C-47E6-8895-6C88003B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4A98-5F9A-403C-BC61-720A864C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BBC95-E31E-484A-A56C-8E0F4F9F5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101D-CAFB-46C1-8AC4-288F75653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D5BC1-C7C0-494D-88DA-3B679C3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3ACA7-BC73-4FBF-B92E-7D3A4593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D492E-5A2A-4E8C-9CD3-F2A55484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9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FEB3E0-5010-4FFA-A1FB-540B5A100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E6036-A7D2-4BDD-9D81-2B2ED68DC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ECAD-6DDF-4245-A9F8-7DC3E7C68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B9B52-7ACE-4EEB-BA7E-5223B3AEE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4F411-FC3C-4480-9D14-468260F5E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DA13C-DD67-4DDE-9561-698874C85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title=File:Logo_of_WireGuard.svg&amp;oldid=41361173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5.svg"/><Relationship Id="rId7" Type="http://schemas.openxmlformats.org/officeDocument/2006/relationships/hyperlink" Target="https://commons.wikimedia.org/w/index.php?title=File:Logo_of_WireGuard.svg&amp;oldid=413611739" TargetMode="External"/><Relationship Id="rId12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82371649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commons.wikimedia.org/wiki/File:HTTPS_icon.png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creativecommons.org/licenses/by/2.0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9F23-0012-43D9-9A5F-EDBAA56BF9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Accelerating Verified-Compiler Development with a Verified Rewriting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3A56D-2BA5-4C28-9357-BFFDF255F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Jason Gross</a:t>
            </a:r>
            <a:r>
              <a:rPr lang="en-US" dirty="0"/>
              <a:t>, Andres </a:t>
            </a:r>
            <a:r>
              <a:rPr lang="en-US" dirty="0" err="1"/>
              <a:t>Erbsen</a:t>
            </a:r>
            <a:r>
              <a:rPr lang="en-US" dirty="0"/>
              <a:t>, Jade </a:t>
            </a:r>
            <a:r>
              <a:rPr lang="en-US" dirty="0" err="1"/>
              <a:t>Philipoom</a:t>
            </a:r>
            <a:r>
              <a:rPr lang="en-US" dirty="0"/>
              <a:t>, </a:t>
            </a:r>
            <a:r>
              <a:rPr lang="en-US" dirty="0" err="1"/>
              <a:t>Miraya</a:t>
            </a:r>
            <a:r>
              <a:rPr lang="en-US" dirty="0"/>
              <a:t> Poddar-Agrawal, and Adam </a:t>
            </a:r>
            <a:r>
              <a:rPr lang="en-US" dirty="0" err="1"/>
              <a:t>Chlipala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4CEAF-FBBB-46F4-A682-9FD54300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F0FA-BC3C-43CD-A1EA-17C5F966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FD7A69-6D78-471D-B3E7-556BC3511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518" y="5526369"/>
            <a:ext cx="1604963" cy="8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AC7B-B181-43FF-98AF-8E9417B4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2C229-11B1-49F8-94FB-4E147CFB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9B8B3-8E52-49D1-B38F-3B981140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10</a:t>
            </a:fld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FA4F58-D720-45F8-8904-203132E9E95E}"/>
              </a:ext>
            </a:extLst>
          </p:cNvPr>
          <p:cNvSpPr/>
          <p:nvPr/>
        </p:nvSpPr>
        <p:spPr>
          <a:xfrm>
            <a:off x="1039678" y="2846542"/>
            <a:ext cx="446204" cy="446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dirty="0"/>
              <a:t>Associational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F6D0BA-61E3-49EE-B0C4-8929367824BF}"/>
              </a:ext>
            </a:extLst>
          </p:cNvPr>
          <p:cNvSpPr/>
          <p:nvPr/>
        </p:nvSpPr>
        <p:spPr>
          <a:xfrm>
            <a:off x="1039678" y="3467229"/>
            <a:ext cx="377558" cy="377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Positional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7EB8E7-6090-4B38-ABD9-0E4B59F86766}"/>
              </a:ext>
            </a:extLst>
          </p:cNvPr>
          <p:cNvSpPr/>
          <p:nvPr/>
        </p:nvSpPr>
        <p:spPr>
          <a:xfrm>
            <a:off x="1525428" y="2908324"/>
            <a:ext cx="322640" cy="322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Columns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34E47A8-622C-4E16-9DA8-C6E988A07068}"/>
              </a:ext>
            </a:extLst>
          </p:cNvPr>
          <p:cNvSpPr/>
          <p:nvPr/>
        </p:nvSpPr>
        <p:spPr>
          <a:xfrm>
            <a:off x="1496808" y="3391690"/>
            <a:ext cx="530869" cy="528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Rows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B7284F-912D-49F2-B369-87CB4880DC79}"/>
              </a:ext>
            </a:extLst>
          </p:cNvPr>
          <p:cNvSpPr/>
          <p:nvPr/>
        </p:nvSpPr>
        <p:spPr>
          <a:xfrm>
            <a:off x="1887615" y="2823659"/>
            <a:ext cx="491969" cy="49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Montgomery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CB08A3-4F01-41B2-8085-513130EC89FA}"/>
              </a:ext>
            </a:extLst>
          </p:cNvPr>
          <p:cNvSpPr/>
          <p:nvPr/>
        </p:nvSpPr>
        <p:spPr>
          <a:xfrm>
            <a:off x="2425313" y="3127980"/>
            <a:ext cx="167041" cy="167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" dirty="0"/>
              <a:t>Base Conversion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A250A7-A564-43E0-8B46-7D07763DB5B3}"/>
              </a:ext>
            </a:extLst>
          </p:cNvPr>
          <p:cNvSpPr/>
          <p:nvPr/>
        </p:nvSpPr>
        <p:spPr>
          <a:xfrm>
            <a:off x="2107249" y="3413455"/>
            <a:ext cx="485104" cy="485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Barrett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03AA262-E86E-4AE5-9F90-FF2CD30550AF}"/>
              </a:ext>
            </a:extLst>
          </p:cNvPr>
          <p:cNvSpPr/>
          <p:nvPr/>
        </p:nvSpPr>
        <p:spPr>
          <a:xfrm>
            <a:off x="2419130" y="2848816"/>
            <a:ext cx="178482" cy="178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dirty="0"/>
              <a:t>Freeze</a:t>
            </a:r>
            <a:endParaRPr lang="en-US" sz="10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19A4D47-E0A9-4A51-9132-0C73B9CEEC2F}"/>
              </a:ext>
            </a:extLst>
          </p:cNvPr>
          <p:cNvSpPr/>
          <p:nvPr/>
        </p:nvSpPr>
        <p:spPr>
          <a:xfrm>
            <a:off x="2648961" y="3449618"/>
            <a:ext cx="2817039" cy="2817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Partial Evaluation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B343C61-A156-4CE0-8629-A9E632D6D4CC}"/>
              </a:ext>
            </a:extLst>
          </p:cNvPr>
          <p:cNvSpPr/>
          <p:nvPr/>
        </p:nvSpPr>
        <p:spPr>
          <a:xfrm>
            <a:off x="2631900" y="1347185"/>
            <a:ext cx="2066270" cy="2066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Bounds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FAF1-2BE1-4CA7-A066-9DB3464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Time: 2 limbs</a:t>
            </a:r>
          </a:p>
        </p:txBody>
      </p:sp>
    </p:spTree>
    <p:extLst>
      <p:ext uri="{BB962C8B-B14F-4D97-AF65-F5344CB8AC3E}">
        <p14:creationId xmlns:p14="http://schemas.microsoft.com/office/powerpoint/2010/main" val="244159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AC7B-B181-43FF-98AF-8E9417B4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2C229-11B1-49F8-94FB-4E147CFB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9B8B3-8E52-49D1-B38F-3B981140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11</a:t>
            </a:fld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FA4F58-D720-45F8-8904-203132E9E95E}"/>
              </a:ext>
            </a:extLst>
          </p:cNvPr>
          <p:cNvSpPr/>
          <p:nvPr/>
        </p:nvSpPr>
        <p:spPr>
          <a:xfrm>
            <a:off x="1169483" y="2993758"/>
            <a:ext cx="223102" cy="223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" dirty="0"/>
              <a:t>Associational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F6D0BA-61E3-49EE-B0C4-8929367824BF}"/>
              </a:ext>
            </a:extLst>
          </p:cNvPr>
          <p:cNvSpPr/>
          <p:nvPr/>
        </p:nvSpPr>
        <p:spPr>
          <a:xfrm>
            <a:off x="1169483" y="3304101"/>
            <a:ext cx="188779" cy="188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dirty="0"/>
              <a:t>Positional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7EB8E7-6090-4B38-ABD9-0E4B59F86766}"/>
              </a:ext>
            </a:extLst>
          </p:cNvPr>
          <p:cNvSpPr/>
          <p:nvPr/>
        </p:nvSpPr>
        <p:spPr>
          <a:xfrm>
            <a:off x="1412358" y="3024649"/>
            <a:ext cx="161320" cy="161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dirty="0"/>
              <a:t>Columns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34E47A8-622C-4E16-9DA8-C6E988A07068}"/>
              </a:ext>
            </a:extLst>
          </p:cNvPr>
          <p:cNvSpPr/>
          <p:nvPr/>
        </p:nvSpPr>
        <p:spPr>
          <a:xfrm>
            <a:off x="1398048" y="3266332"/>
            <a:ext cx="265435" cy="264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/>
              <a:t>Rows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B7284F-912D-49F2-B369-87CB4880DC79}"/>
              </a:ext>
            </a:extLst>
          </p:cNvPr>
          <p:cNvSpPr/>
          <p:nvPr/>
        </p:nvSpPr>
        <p:spPr>
          <a:xfrm>
            <a:off x="1593452" y="2982316"/>
            <a:ext cx="245985" cy="245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dirty="0"/>
              <a:t>Montgomery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CB08A3-4F01-41B2-8085-513130EC89FA}"/>
              </a:ext>
            </a:extLst>
          </p:cNvPr>
          <p:cNvSpPr/>
          <p:nvPr/>
        </p:nvSpPr>
        <p:spPr>
          <a:xfrm>
            <a:off x="1862301" y="3134477"/>
            <a:ext cx="83521" cy="83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" dirty="0"/>
              <a:t>Base Conversion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A250A7-A564-43E0-8B46-7D07763DB5B3}"/>
              </a:ext>
            </a:extLst>
          </p:cNvPr>
          <p:cNvSpPr/>
          <p:nvPr/>
        </p:nvSpPr>
        <p:spPr>
          <a:xfrm>
            <a:off x="1703269" y="3277214"/>
            <a:ext cx="242552" cy="242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dirty="0"/>
              <a:t>Barrett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03AA262-E86E-4AE5-9F90-FF2CD30550AF}"/>
              </a:ext>
            </a:extLst>
          </p:cNvPr>
          <p:cNvSpPr/>
          <p:nvPr/>
        </p:nvSpPr>
        <p:spPr>
          <a:xfrm>
            <a:off x="1859209" y="2994895"/>
            <a:ext cx="89241" cy="8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" dirty="0"/>
              <a:t>Freeze</a:t>
            </a:r>
            <a:endParaRPr lang="en-US" sz="9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19A4D47-E0A9-4A51-9132-0C73B9CEEC2F}"/>
              </a:ext>
            </a:extLst>
          </p:cNvPr>
          <p:cNvSpPr/>
          <p:nvPr/>
        </p:nvSpPr>
        <p:spPr>
          <a:xfrm>
            <a:off x="2209800" y="1390523"/>
            <a:ext cx="5330952" cy="5330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Partial Evaluation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B343C61-A156-4CE0-8629-A9E632D6D4CC}"/>
              </a:ext>
            </a:extLst>
          </p:cNvPr>
          <p:cNvSpPr/>
          <p:nvPr/>
        </p:nvSpPr>
        <p:spPr>
          <a:xfrm>
            <a:off x="1007433" y="3716109"/>
            <a:ext cx="1033135" cy="1033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Bounds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FAF1-2BE1-4CA7-A066-9DB3464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Time: 3 limbs</a:t>
            </a:r>
          </a:p>
        </p:txBody>
      </p:sp>
    </p:spTree>
    <p:extLst>
      <p:ext uri="{BB962C8B-B14F-4D97-AF65-F5344CB8AC3E}">
        <p14:creationId xmlns:p14="http://schemas.microsoft.com/office/powerpoint/2010/main" val="299010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438E-7392-4091-B4D7-B7934F01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AFF39-A446-4804-A903-A3750263B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Seek performant modular </a:t>
            </a:r>
            <a:r>
              <a:rPr lang="en-US" b="1" i="1" dirty="0"/>
              <a:t>proof-producing</a:t>
            </a:r>
            <a:r>
              <a:rPr lang="en-US" dirty="0"/>
              <a:t> rewriting</a:t>
            </a:r>
          </a:p>
          <a:p>
            <a:pPr marL="514350" indent="-514350">
              <a:lnSpc>
                <a:spcPct val="100000"/>
              </a:lnSpc>
              <a:spcBef>
                <a:spcPts val="3000"/>
              </a:spcBef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100000"/>
              </a:lnSpc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Throw away the proof engine and</a:t>
            </a:r>
            <a:br>
              <a:rPr lang="en-US" dirty="0"/>
            </a:br>
            <a:r>
              <a:rPr lang="en-US" dirty="0"/>
              <a:t>write performant </a:t>
            </a:r>
            <a:r>
              <a:rPr lang="en-US" b="1" i="1" dirty="0"/>
              <a:t>proven-correct</a:t>
            </a:r>
            <a:r>
              <a:rPr lang="en-US" dirty="0"/>
              <a:t> rewriting with reflection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EE43B-E0AD-413C-B151-324415A48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98A73-BFCB-4B0A-A1C3-9D9A51EB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2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BE96-D40C-4A7A-89A4-71707967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Non-Reflection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65FB-D062-47F3-B93C-570B5217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 numCol="1">
            <a:noAutofit/>
          </a:bodyPr>
          <a:lstStyle/>
          <a:p>
            <a:pPr marL="0" indent="0" fontAlgn="t">
              <a:buNone/>
            </a:pPr>
            <a:r>
              <a:rPr lang="en-US" sz="1800" dirty="0">
                <a:solidFill>
                  <a:srgbClr val="E36209"/>
                </a:solidFill>
                <a:latin typeface="Consolas" panose="020B0609020204030204" pitchFamily="49" charset="0"/>
              </a:rPr>
              <a:t>Inductive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is_even:ℕ→ℙ</a:t>
            </a:r>
            <a:r>
              <a:rPr lang="en-US" sz="1800" dirty="0">
                <a:solidFill>
                  <a:srgbClr val="D73A49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:= |</a:t>
            </a:r>
            <a:r>
              <a:rPr lang="en-US" sz="1800" dirty="0" err="1">
                <a:latin typeface="Consolas" panose="020B0609020204030204" pitchFamily="49" charset="0"/>
              </a:rPr>
              <a:t>zero_even</a:t>
            </a:r>
            <a:r>
              <a:rPr lang="en-US" sz="1800" dirty="0">
                <a:latin typeface="Consolas" panose="020B0609020204030204" pitchFamily="49" charset="0"/>
              </a:rPr>
              <a:t>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0 |</a:t>
            </a:r>
            <a:r>
              <a:rPr lang="en-US" sz="1800" dirty="0" err="1">
                <a:latin typeface="Consolas" panose="020B0609020204030204" pitchFamily="49" charset="0"/>
              </a:rPr>
              <a:t>two_plus_even</a:t>
            </a:r>
            <a:r>
              <a:rPr lang="en-US" sz="1800" dirty="0">
                <a:latin typeface="Consolas" panose="020B0609020204030204" pitchFamily="49" charset="0"/>
              </a:rPr>
              <a:t> n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n →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(2+n).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89DE3-2375-4290-AA11-361DF9B6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B6380-CE99-4C85-9451-7521C23C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C6153-614A-4A07-9CD0-E54B7859078F}"/>
              </a:ext>
            </a:extLst>
          </p:cNvPr>
          <p:cNvSpPr txBox="1"/>
          <p:nvPr/>
        </p:nvSpPr>
        <p:spPr>
          <a:xfrm>
            <a:off x="2081920" y="6466639"/>
            <a:ext cx="8028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Man Using Laptop by Gan </a:t>
            </a:r>
            <a:r>
              <a:rPr lang="en-US" sz="1000" dirty="0" err="1"/>
              <a:t>Khoon</a:t>
            </a:r>
            <a:r>
              <a:rPr lang="en-US" sz="1000" dirty="0"/>
              <a:t> Lay from NounProject.com CC BY 3.0; Coq logo from https://calebstanford.com/2019/01/15/coq-vector-image/</a:t>
            </a:r>
          </a:p>
          <a:p>
            <a:pPr algn="ctr"/>
            <a:r>
              <a:rPr lang="en-US" sz="1000" dirty="0"/>
              <a:t>script by </a:t>
            </a:r>
            <a:r>
              <a:rPr lang="en-US" sz="1000" dirty="0" err="1"/>
              <a:t>Berkah</a:t>
            </a:r>
            <a:r>
              <a:rPr lang="en-US" sz="1000" dirty="0"/>
              <a:t> Icon from the Noun Project; write by </a:t>
            </a:r>
            <a:r>
              <a:rPr lang="en-US" sz="1000" dirty="0" err="1"/>
              <a:t>royyanandrian</a:t>
            </a:r>
            <a:r>
              <a:rPr lang="en-US" sz="1000" dirty="0"/>
              <a:t> from the Noun Project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6CFEE3-DC20-4D93-B914-9834A5A07A82}"/>
              </a:ext>
            </a:extLst>
          </p:cNvPr>
          <p:cNvGrpSpPr/>
          <p:nvPr/>
        </p:nvGrpSpPr>
        <p:grpSpPr>
          <a:xfrm>
            <a:off x="10221776" y="3409812"/>
            <a:ext cx="1502048" cy="2215748"/>
            <a:chOff x="6036305" y="3421707"/>
            <a:chExt cx="1502048" cy="221574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C831B5-A03C-43EE-A3D7-BF4B9D3EDBC5}"/>
                </a:ext>
              </a:extLst>
            </p:cNvPr>
            <p:cNvSpPr/>
            <p:nvPr/>
          </p:nvSpPr>
          <p:spPr>
            <a:xfrm>
              <a:off x="6079575" y="3449288"/>
              <a:ext cx="1458778" cy="2188167"/>
            </a:xfrm>
            <a:custGeom>
              <a:avLst/>
              <a:gdLst>
                <a:gd name="connsiteX0" fmla="*/ 313557 w 1458778"/>
                <a:gd name="connsiteY0" fmla="*/ 2072676 h 2188167"/>
                <a:gd name="connsiteX1" fmla="*/ 369225 w 1458778"/>
                <a:gd name="connsiteY1" fmla="*/ 1936262 h 2188167"/>
                <a:gd name="connsiteX2" fmla="*/ 459346 w 1458778"/>
                <a:gd name="connsiteY2" fmla="*/ 1747115 h 2188167"/>
                <a:gd name="connsiteX3" fmla="*/ 277431 w 1458778"/>
                <a:gd name="connsiteY3" fmla="*/ 1543000 h 2188167"/>
                <a:gd name="connsiteX4" fmla="*/ 125297 w 1458778"/>
                <a:gd name="connsiteY4" fmla="*/ 1428431 h 2188167"/>
                <a:gd name="connsiteX5" fmla="*/ 222888 w 1458778"/>
                <a:gd name="connsiteY5" fmla="*/ 1354847 h 2188167"/>
                <a:gd name="connsiteX6" fmla="*/ 409586 w 1458778"/>
                <a:gd name="connsiteY6" fmla="*/ 1104354 h 2188167"/>
                <a:gd name="connsiteX7" fmla="*/ 382546 w 1458778"/>
                <a:gd name="connsiteY7" fmla="*/ 840139 h 2188167"/>
                <a:gd name="connsiteX8" fmla="*/ 340617 w 1458778"/>
                <a:gd name="connsiteY8" fmla="*/ 759675 h 2188167"/>
                <a:gd name="connsiteX9" fmla="*/ 275548 w 1458778"/>
                <a:gd name="connsiteY9" fmla="*/ 733853 h 2188167"/>
                <a:gd name="connsiteX10" fmla="*/ 218232 w 1458778"/>
                <a:gd name="connsiteY10" fmla="*/ 740248 h 2188167"/>
                <a:gd name="connsiteX11" fmla="*/ 265782 w 1458778"/>
                <a:gd name="connsiteY11" fmla="*/ 697359 h 2188167"/>
                <a:gd name="connsiteX12" fmla="*/ 313332 w 1458778"/>
                <a:gd name="connsiteY12" fmla="*/ 654469 h 2188167"/>
                <a:gd name="connsiteX13" fmla="*/ 277755 w 1458778"/>
                <a:gd name="connsiteY13" fmla="*/ 647354 h 2188167"/>
                <a:gd name="connsiteX14" fmla="*/ 133944 w 1458778"/>
                <a:gd name="connsiteY14" fmla="*/ 481465 h 2188167"/>
                <a:gd name="connsiteX15" fmla="*/ 478551 w 1458778"/>
                <a:gd name="connsiteY15" fmla="*/ 124890 h 2188167"/>
                <a:gd name="connsiteX16" fmla="*/ 790675 w 1458778"/>
                <a:gd name="connsiteY16" fmla="*/ 320623 h 2188167"/>
                <a:gd name="connsiteX17" fmla="*/ 764725 w 1458778"/>
                <a:gd name="connsiteY17" fmla="*/ 613431 h 2188167"/>
                <a:gd name="connsiteX18" fmla="*/ 639763 w 1458778"/>
                <a:gd name="connsiteY18" fmla="*/ 752642 h 2188167"/>
                <a:gd name="connsiteX19" fmla="*/ 599025 w 1458778"/>
                <a:gd name="connsiteY19" fmla="*/ 668532 h 2188167"/>
                <a:gd name="connsiteX20" fmla="*/ 577791 w 1458778"/>
                <a:gd name="connsiteY20" fmla="*/ 629281 h 2188167"/>
                <a:gd name="connsiteX21" fmla="*/ 587971 w 1458778"/>
                <a:gd name="connsiteY21" fmla="*/ 819929 h 2188167"/>
                <a:gd name="connsiteX22" fmla="*/ 649180 w 1458778"/>
                <a:gd name="connsiteY22" fmla="*/ 1160039 h 2188167"/>
                <a:gd name="connsiteX23" fmla="*/ 672087 w 1458778"/>
                <a:gd name="connsiteY23" fmla="*/ 1121347 h 2188167"/>
                <a:gd name="connsiteX24" fmla="*/ 870846 w 1458778"/>
                <a:gd name="connsiteY24" fmla="*/ 758340 h 2188167"/>
                <a:gd name="connsiteX25" fmla="*/ 1071821 w 1458778"/>
                <a:gd name="connsiteY25" fmla="*/ 699974 h 2188167"/>
                <a:gd name="connsiteX26" fmla="*/ 1378778 w 1458778"/>
                <a:gd name="connsiteY26" fmla="*/ 1053920 h 2188167"/>
                <a:gd name="connsiteX27" fmla="*/ 1212988 w 1458778"/>
                <a:gd name="connsiteY27" fmla="*/ 1462205 h 2188167"/>
                <a:gd name="connsiteX28" fmla="*/ 842799 w 1458778"/>
                <a:gd name="connsiteY28" fmla="*/ 1632646 h 2188167"/>
                <a:gd name="connsiteX29" fmla="*/ 796210 w 1458778"/>
                <a:gd name="connsiteY29" fmla="*/ 1615371 h 2188167"/>
                <a:gd name="connsiteX30" fmla="*/ 809145 w 1458778"/>
                <a:gd name="connsiteY30" fmla="*/ 1591201 h 2188167"/>
                <a:gd name="connsiteX31" fmla="*/ 773611 w 1458778"/>
                <a:gd name="connsiteY31" fmla="*/ 1612095 h 2188167"/>
                <a:gd name="connsiteX32" fmla="*/ 755716 w 1458778"/>
                <a:gd name="connsiteY32" fmla="*/ 1636614 h 2188167"/>
                <a:gd name="connsiteX33" fmla="*/ 745272 w 1458778"/>
                <a:gd name="connsiteY33" fmla="*/ 1699373 h 2188167"/>
                <a:gd name="connsiteX34" fmla="*/ 762141 w 1458778"/>
                <a:gd name="connsiteY34" fmla="*/ 1938723 h 2188167"/>
                <a:gd name="connsiteX35" fmla="*/ 806999 w 1458778"/>
                <a:gd name="connsiteY35" fmla="*/ 2074576 h 2188167"/>
                <a:gd name="connsiteX36" fmla="*/ 806999 w 1458778"/>
                <a:gd name="connsiteY36" fmla="*/ 2143253 h 2188167"/>
                <a:gd name="connsiteX37" fmla="*/ 560278 w 1458778"/>
                <a:gd name="connsiteY37" fmla="*/ 2143253 h 2188167"/>
                <a:gd name="connsiteX38" fmla="*/ 313557 w 1458778"/>
                <a:gd name="connsiteY38" fmla="*/ 2143253 h 2188167"/>
                <a:gd name="connsiteX39" fmla="*/ 313557 w 1458778"/>
                <a:gd name="connsiteY39" fmla="*/ 2072676 h 2188167"/>
                <a:gd name="connsiteX40" fmla="*/ 948351 w 1458778"/>
                <a:gd name="connsiteY40" fmla="*/ 1441673 h 2188167"/>
                <a:gd name="connsiteX41" fmla="*/ 879290 w 1458778"/>
                <a:gd name="connsiteY41" fmla="*/ 1348421 h 2188167"/>
                <a:gd name="connsiteX42" fmla="*/ 879080 w 1458778"/>
                <a:gd name="connsiteY42" fmla="*/ 1408477 h 2188167"/>
                <a:gd name="connsiteX43" fmla="*/ 874287 w 1458778"/>
                <a:gd name="connsiteY43" fmla="*/ 1515235 h 2188167"/>
                <a:gd name="connsiteX44" fmla="*/ 896555 w 1458778"/>
                <a:gd name="connsiteY44" fmla="*/ 1518946 h 2188167"/>
                <a:gd name="connsiteX45" fmla="*/ 948351 w 1458778"/>
                <a:gd name="connsiteY45" fmla="*/ 1441673 h 218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8778" h="2188167">
                  <a:moveTo>
                    <a:pt x="313557" y="2072676"/>
                  </a:moveTo>
                  <a:cubicBezTo>
                    <a:pt x="313557" y="2004371"/>
                    <a:pt x="315348" y="1999980"/>
                    <a:pt x="369225" y="1936262"/>
                  </a:cubicBezTo>
                  <a:cubicBezTo>
                    <a:pt x="439163" y="1853546"/>
                    <a:pt x="459346" y="1811185"/>
                    <a:pt x="459346" y="1747115"/>
                  </a:cubicBezTo>
                  <a:cubicBezTo>
                    <a:pt x="459346" y="1667490"/>
                    <a:pt x="410164" y="1612306"/>
                    <a:pt x="277431" y="1543000"/>
                  </a:cubicBezTo>
                  <a:cubicBezTo>
                    <a:pt x="159583" y="1481466"/>
                    <a:pt x="120351" y="1451921"/>
                    <a:pt x="125297" y="1428431"/>
                  </a:cubicBezTo>
                  <a:cubicBezTo>
                    <a:pt x="127067" y="1420023"/>
                    <a:pt x="170983" y="1386910"/>
                    <a:pt x="222888" y="1354847"/>
                  </a:cubicBezTo>
                  <a:cubicBezTo>
                    <a:pt x="340397" y="1282258"/>
                    <a:pt x="382605" y="1225627"/>
                    <a:pt x="409586" y="1104354"/>
                  </a:cubicBezTo>
                  <a:cubicBezTo>
                    <a:pt x="435784" y="986598"/>
                    <a:pt x="427255" y="903257"/>
                    <a:pt x="382546" y="840139"/>
                  </a:cubicBezTo>
                  <a:cubicBezTo>
                    <a:pt x="363750" y="813604"/>
                    <a:pt x="344882" y="777395"/>
                    <a:pt x="340617" y="759675"/>
                  </a:cubicBezTo>
                  <a:cubicBezTo>
                    <a:pt x="333057" y="728265"/>
                    <a:pt x="331427" y="727618"/>
                    <a:pt x="275548" y="733853"/>
                  </a:cubicBezTo>
                  <a:lnTo>
                    <a:pt x="218232" y="740248"/>
                  </a:lnTo>
                  <a:lnTo>
                    <a:pt x="265782" y="697359"/>
                  </a:lnTo>
                  <a:lnTo>
                    <a:pt x="313332" y="654469"/>
                  </a:lnTo>
                  <a:lnTo>
                    <a:pt x="277755" y="647354"/>
                  </a:lnTo>
                  <a:cubicBezTo>
                    <a:pt x="221549" y="636112"/>
                    <a:pt x="150111" y="553707"/>
                    <a:pt x="133944" y="481465"/>
                  </a:cubicBezTo>
                  <a:cubicBezTo>
                    <a:pt x="94233" y="304020"/>
                    <a:pt x="266569" y="125700"/>
                    <a:pt x="478551" y="124890"/>
                  </a:cubicBezTo>
                  <a:cubicBezTo>
                    <a:pt x="616618" y="124362"/>
                    <a:pt x="746932" y="206082"/>
                    <a:pt x="790675" y="320623"/>
                  </a:cubicBezTo>
                  <a:cubicBezTo>
                    <a:pt x="820541" y="398824"/>
                    <a:pt x="809290" y="525771"/>
                    <a:pt x="764725" y="613431"/>
                  </a:cubicBezTo>
                  <a:cubicBezTo>
                    <a:pt x="733361" y="675126"/>
                    <a:pt x="663779" y="752642"/>
                    <a:pt x="639763" y="752642"/>
                  </a:cubicBezTo>
                  <a:cubicBezTo>
                    <a:pt x="621129" y="752642"/>
                    <a:pt x="607099" y="723677"/>
                    <a:pt x="599025" y="668532"/>
                  </a:cubicBezTo>
                  <a:cubicBezTo>
                    <a:pt x="586584" y="583575"/>
                    <a:pt x="572810" y="558112"/>
                    <a:pt x="577791" y="629281"/>
                  </a:cubicBezTo>
                  <a:cubicBezTo>
                    <a:pt x="580166" y="663205"/>
                    <a:pt x="584747" y="748997"/>
                    <a:pt x="587971" y="819929"/>
                  </a:cubicBezTo>
                  <a:cubicBezTo>
                    <a:pt x="593704" y="946032"/>
                    <a:pt x="628496" y="1139354"/>
                    <a:pt x="649180" y="1160039"/>
                  </a:cubicBezTo>
                  <a:cubicBezTo>
                    <a:pt x="655565" y="1166424"/>
                    <a:pt x="664403" y="1151496"/>
                    <a:pt x="672087" y="1121347"/>
                  </a:cubicBezTo>
                  <a:cubicBezTo>
                    <a:pt x="722439" y="923779"/>
                    <a:pt x="771481" y="834210"/>
                    <a:pt x="870846" y="758340"/>
                  </a:cubicBezTo>
                  <a:cubicBezTo>
                    <a:pt x="933763" y="710299"/>
                    <a:pt x="996044" y="692212"/>
                    <a:pt x="1071821" y="699974"/>
                  </a:cubicBezTo>
                  <a:cubicBezTo>
                    <a:pt x="1257692" y="719012"/>
                    <a:pt x="1379212" y="859134"/>
                    <a:pt x="1378778" y="1053920"/>
                  </a:cubicBezTo>
                  <a:cubicBezTo>
                    <a:pt x="1378419" y="1215193"/>
                    <a:pt x="1321493" y="1355384"/>
                    <a:pt x="1212988" y="1462205"/>
                  </a:cubicBezTo>
                  <a:cubicBezTo>
                    <a:pt x="1098811" y="1574611"/>
                    <a:pt x="1016440" y="1612536"/>
                    <a:pt x="842799" y="1632646"/>
                  </a:cubicBezTo>
                  <a:cubicBezTo>
                    <a:pt x="784495" y="1639399"/>
                    <a:pt x="783540" y="1639045"/>
                    <a:pt x="796210" y="1615371"/>
                  </a:cubicBezTo>
                  <a:lnTo>
                    <a:pt x="809145" y="1591201"/>
                  </a:lnTo>
                  <a:lnTo>
                    <a:pt x="773611" y="1612095"/>
                  </a:lnTo>
                  <a:cubicBezTo>
                    <a:pt x="748887" y="1626632"/>
                    <a:pt x="743443" y="1634091"/>
                    <a:pt x="755716" y="1636614"/>
                  </a:cubicBezTo>
                  <a:cubicBezTo>
                    <a:pt x="777295" y="1641051"/>
                    <a:pt x="778483" y="1633912"/>
                    <a:pt x="745272" y="1699373"/>
                  </a:cubicBezTo>
                  <a:cubicBezTo>
                    <a:pt x="701226" y="1786191"/>
                    <a:pt x="706058" y="1854737"/>
                    <a:pt x="762141" y="1938723"/>
                  </a:cubicBezTo>
                  <a:cubicBezTo>
                    <a:pt x="802279" y="1998830"/>
                    <a:pt x="806999" y="2013125"/>
                    <a:pt x="806999" y="2074576"/>
                  </a:cubicBezTo>
                  <a:lnTo>
                    <a:pt x="806999" y="2143253"/>
                  </a:lnTo>
                  <a:lnTo>
                    <a:pt x="560278" y="2143253"/>
                  </a:lnTo>
                  <a:lnTo>
                    <a:pt x="313557" y="2143253"/>
                  </a:lnTo>
                  <a:lnTo>
                    <a:pt x="313557" y="2072676"/>
                  </a:lnTo>
                  <a:close/>
                  <a:moveTo>
                    <a:pt x="948351" y="1441673"/>
                  </a:moveTo>
                  <a:cubicBezTo>
                    <a:pt x="964084" y="1378989"/>
                    <a:pt x="914999" y="1312712"/>
                    <a:pt x="879290" y="1348421"/>
                  </a:cubicBezTo>
                  <a:cubicBezTo>
                    <a:pt x="863024" y="1364687"/>
                    <a:pt x="863005" y="1370005"/>
                    <a:pt x="879080" y="1408477"/>
                  </a:cubicBezTo>
                  <a:cubicBezTo>
                    <a:pt x="901846" y="1462964"/>
                    <a:pt x="901035" y="1481040"/>
                    <a:pt x="874287" y="1515235"/>
                  </a:cubicBezTo>
                  <a:cubicBezTo>
                    <a:pt x="835585" y="1564712"/>
                    <a:pt x="850937" y="1567270"/>
                    <a:pt x="896555" y="1518946"/>
                  </a:cubicBezTo>
                  <a:cubicBezTo>
                    <a:pt x="920830" y="1493231"/>
                    <a:pt x="944138" y="1458458"/>
                    <a:pt x="948351" y="1441673"/>
                  </a:cubicBezTo>
                  <a:close/>
                </a:path>
              </a:pathLst>
            </a:custGeom>
            <a:solidFill>
              <a:srgbClr val="DEC498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1F6A6E-4A79-4DDC-B52C-4679D362B1E1}"/>
                </a:ext>
              </a:extLst>
            </p:cNvPr>
            <p:cNvSpPr/>
            <p:nvPr/>
          </p:nvSpPr>
          <p:spPr>
            <a:xfrm>
              <a:off x="6242335" y="5024367"/>
              <a:ext cx="729389" cy="547042"/>
            </a:xfrm>
            <a:custGeom>
              <a:avLst/>
              <a:gdLst>
                <a:gd name="connsiteX0" fmla="*/ 124887 w 729389"/>
                <a:gd name="connsiteY0" fmla="*/ 489249 h 547041"/>
                <a:gd name="connsiteX1" fmla="*/ 182929 w 729389"/>
                <a:gd name="connsiteY1" fmla="*/ 342506 h 547041"/>
                <a:gd name="connsiteX2" fmla="*/ 289989 w 729389"/>
                <a:gd name="connsiteY2" fmla="*/ 143974 h 547041"/>
                <a:gd name="connsiteX3" fmla="*/ 290263 w 729389"/>
                <a:gd name="connsiteY3" fmla="*/ 127762 h 547041"/>
                <a:gd name="connsiteX4" fmla="*/ 425048 w 729389"/>
                <a:gd name="connsiteY4" fmla="*/ 126729 h 547041"/>
                <a:gd name="connsiteX5" fmla="*/ 582798 w 729389"/>
                <a:gd name="connsiteY5" fmla="*/ 124887 h 547041"/>
                <a:gd name="connsiteX6" fmla="*/ 569163 w 729389"/>
                <a:gd name="connsiteY6" fmla="*/ 169460 h 547041"/>
                <a:gd name="connsiteX7" fmla="*/ 617553 w 729389"/>
                <a:gd name="connsiteY7" fmla="*/ 363705 h 547041"/>
                <a:gd name="connsiteX8" fmla="*/ 649415 w 729389"/>
                <a:gd name="connsiteY8" fmla="*/ 488597 h 547041"/>
                <a:gd name="connsiteX9" fmla="*/ 649415 w 729389"/>
                <a:gd name="connsiteY9" fmla="*/ 571718 h 547041"/>
                <a:gd name="connsiteX10" fmla="*/ 387151 w 729389"/>
                <a:gd name="connsiteY10" fmla="*/ 571718 h 547041"/>
                <a:gd name="connsiteX11" fmla="*/ 124888 w 729389"/>
                <a:gd name="connsiteY11" fmla="*/ 571718 h 5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389" h="547041">
                  <a:moveTo>
                    <a:pt x="124887" y="489249"/>
                  </a:moveTo>
                  <a:cubicBezTo>
                    <a:pt x="124887" y="408672"/>
                    <a:pt x="126216" y="405313"/>
                    <a:pt x="182929" y="342506"/>
                  </a:cubicBezTo>
                  <a:cubicBezTo>
                    <a:pt x="247251" y="271273"/>
                    <a:pt x="289571" y="196281"/>
                    <a:pt x="289989" y="143974"/>
                  </a:cubicBezTo>
                  <a:lnTo>
                    <a:pt x="290263" y="127762"/>
                  </a:lnTo>
                  <a:lnTo>
                    <a:pt x="425048" y="126729"/>
                  </a:lnTo>
                  <a:lnTo>
                    <a:pt x="582798" y="124887"/>
                  </a:lnTo>
                  <a:lnTo>
                    <a:pt x="569163" y="169460"/>
                  </a:lnTo>
                  <a:cubicBezTo>
                    <a:pt x="549407" y="234044"/>
                    <a:pt x="564767" y="294498"/>
                    <a:pt x="617553" y="363705"/>
                  </a:cubicBezTo>
                  <a:cubicBezTo>
                    <a:pt x="644333" y="398816"/>
                    <a:pt x="649415" y="418733"/>
                    <a:pt x="649415" y="488597"/>
                  </a:cubicBezTo>
                  <a:lnTo>
                    <a:pt x="649415" y="571718"/>
                  </a:lnTo>
                  <a:lnTo>
                    <a:pt x="387151" y="571718"/>
                  </a:lnTo>
                  <a:lnTo>
                    <a:pt x="124888" y="571718"/>
                  </a:lnTo>
                  <a:close/>
                </a:path>
              </a:pathLst>
            </a:custGeom>
            <a:solidFill>
              <a:srgbClr val="CEBA8E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BE77BD-E18B-4EA4-9A4C-AAB8620C85F4}"/>
                </a:ext>
              </a:extLst>
            </p:cNvPr>
            <p:cNvSpPr/>
            <p:nvPr/>
          </p:nvSpPr>
          <p:spPr>
            <a:xfrm>
              <a:off x="6036305" y="3421707"/>
              <a:ext cx="911736" cy="911736"/>
            </a:xfrm>
            <a:custGeom>
              <a:avLst/>
              <a:gdLst>
                <a:gd name="connsiteX0" fmla="*/ 663646 w 911736"/>
                <a:gd name="connsiteY0" fmla="*/ 790406 h 911736"/>
                <a:gd name="connsiteX1" fmla="*/ 645002 w 911736"/>
                <a:gd name="connsiteY1" fmla="*/ 707380 h 911736"/>
                <a:gd name="connsiteX2" fmla="*/ 544385 w 911736"/>
                <a:gd name="connsiteY2" fmla="*/ 600954 h 911736"/>
                <a:gd name="connsiteX3" fmla="*/ 413972 w 911736"/>
                <a:gd name="connsiteY3" fmla="*/ 646571 h 911736"/>
                <a:gd name="connsiteX4" fmla="*/ 210307 w 911736"/>
                <a:gd name="connsiteY4" fmla="*/ 648798 h 911736"/>
                <a:gd name="connsiteX5" fmla="*/ 329321 w 911736"/>
                <a:gd name="connsiteY5" fmla="*/ 167094 h 911736"/>
                <a:gd name="connsiteX6" fmla="*/ 710466 w 911736"/>
                <a:gd name="connsiteY6" fmla="*/ 185005 h 911736"/>
                <a:gd name="connsiteX7" fmla="*/ 865743 w 911736"/>
                <a:gd name="connsiteY7" fmla="*/ 424812 h 911736"/>
                <a:gd name="connsiteX8" fmla="*/ 739749 w 911736"/>
                <a:gd name="connsiteY8" fmla="*/ 771637 h 911736"/>
                <a:gd name="connsiteX9" fmla="*/ 663646 w 911736"/>
                <a:gd name="connsiteY9" fmla="*/ 790406 h 9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1736" h="911736">
                  <a:moveTo>
                    <a:pt x="663646" y="790406"/>
                  </a:moveTo>
                  <a:cubicBezTo>
                    <a:pt x="658447" y="781994"/>
                    <a:pt x="650058" y="744632"/>
                    <a:pt x="645002" y="707380"/>
                  </a:cubicBezTo>
                  <a:cubicBezTo>
                    <a:pt x="633648" y="623707"/>
                    <a:pt x="613488" y="602384"/>
                    <a:pt x="544385" y="600954"/>
                  </a:cubicBezTo>
                  <a:cubicBezTo>
                    <a:pt x="502924" y="600097"/>
                    <a:pt x="472927" y="610589"/>
                    <a:pt x="413972" y="646571"/>
                  </a:cubicBezTo>
                  <a:cubicBezTo>
                    <a:pt x="315332" y="706775"/>
                    <a:pt x="274969" y="707216"/>
                    <a:pt x="210307" y="648798"/>
                  </a:cubicBezTo>
                  <a:cubicBezTo>
                    <a:pt x="56810" y="510123"/>
                    <a:pt x="118400" y="260841"/>
                    <a:pt x="329321" y="167094"/>
                  </a:cubicBezTo>
                  <a:cubicBezTo>
                    <a:pt x="467798" y="105546"/>
                    <a:pt x="586858" y="111141"/>
                    <a:pt x="710466" y="185005"/>
                  </a:cubicBezTo>
                  <a:cubicBezTo>
                    <a:pt x="793483" y="234613"/>
                    <a:pt x="853574" y="327416"/>
                    <a:pt x="865743" y="424812"/>
                  </a:cubicBezTo>
                  <a:cubicBezTo>
                    <a:pt x="879366" y="533850"/>
                    <a:pt x="823356" y="688030"/>
                    <a:pt x="739749" y="771637"/>
                  </a:cubicBezTo>
                  <a:cubicBezTo>
                    <a:pt x="702886" y="808500"/>
                    <a:pt x="678540" y="814505"/>
                    <a:pt x="663646" y="790406"/>
                  </a:cubicBezTo>
                  <a:close/>
                </a:path>
              </a:pathLst>
            </a:custGeom>
            <a:solidFill>
              <a:srgbClr val="C79A73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1F99C06-3A04-4307-B48A-7B7E96616826}"/>
              </a:ext>
            </a:extLst>
          </p:cNvPr>
          <p:cNvSpPr/>
          <p:nvPr/>
        </p:nvSpPr>
        <p:spPr>
          <a:xfrm>
            <a:off x="2231231" y="2243389"/>
            <a:ext cx="3584658" cy="977741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Goal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9002.</a:t>
            </a:r>
            <a:endParaRPr lang="en-US" dirty="0"/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255390D-E06A-481A-B036-CDEBD8EFCE5B}"/>
              </a:ext>
            </a:extLst>
          </p:cNvPr>
          <p:cNvSpPr/>
          <p:nvPr/>
        </p:nvSpPr>
        <p:spPr>
          <a:xfrm flipH="1">
            <a:off x="6589486" y="2308505"/>
            <a:ext cx="3365020" cy="977741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Goal is: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9002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2FDDB1-83D0-4CF6-8130-B4C3294E33E4}"/>
              </a:ext>
            </a:extLst>
          </p:cNvPr>
          <p:cNvGrpSpPr/>
          <p:nvPr/>
        </p:nvGrpSpPr>
        <p:grpSpPr>
          <a:xfrm>
            <a:off x="2174760" y="3590043"/>
            <a:ext cx="3584658" cy="977741"/>
            <a:chOff x="2174760" y="3590043"/>
            <a:chExt cx="3584658" cy="977741"/>
          </a:xfrm>
        </p:grpSpPr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6B29516F-C153-46D5-8B62-A6B7A268DC28}"/>
                </a:ext>
              </a:extLst>
            </p:cNvPr>
            <p:cNvSpPr/>
            <p:nvPr/>
          </p:nvSpPr>
          <p:spPr>
            <a:xfrm>
              <a:off x="2174760" y="3590043"/>
              <a:ext cx="3584658" cy="977741"/>
            </a:xfrm>
            <a:prstGeom prst="wedgeRoundRectCallout">
              <a:avLst>
                <a:gd name="adj1" fmla="val -40597"/>
                <a:gd name="adj2" fmla="val 6820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repeat constructor</a:t>
              </a:r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EA3669-003F-4DEF-A336-9F37F92BF8E6}"/>
                </a:ext>
              </a:extLst>
            </p:cNvPr>
            <p:cNvGrpSpPr/>
            <p:nvPr/>
          </p:nvGrpSpPr>
          <p:grpSpPr>
            <a:xfrm>
              <a:off x="2341436" y="3854909"/>
              <a:ext cx="524716" cy="524716"/>
              <a:chOff x="2053978" y="2535650"/>
              <a:chExt cx="619125" cy="61912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31A65FA-259E-4AF7-B024-AA01EE377A58}"/>
                  </a:ext>
                </a:extLst>
              </p:cNvPr>
              <p:cNvSpPr/>
              <p:nvPr/>
            </p:nvSpPr>
            <p:spPr>
              <a:xfrm>
                <a:off x="2053978" y="2535650"/>
                <a:ext cx="619125" cy="619125"/>
              </a:xfrm>
              <a:custGeom>
                <a:avLst/>
                <a:gdLst>
                  <a:gd name="connsiteX0" fmla="*/ 597694 w 619125"/>
                  <a:gd name="connsiteY0" fmla="*/ 502444 h 619125"/>
                  <a:gd name="connsiteX1" fmla="*/ 521494 w 619125"/>
                  <a:gd name="connsiteY1" fmla="*/ 502444 h 619125"/>
                  <a:gd name="connsiteX2" fmla="*/ 521494 w 619125"/>
                  <a:gd name="connsiteY2" fmla="*/ 64294 h 619125"/>
                  <a:gd name="connsiteX3" fmla="*/ 464344 w 619125"/>
                  <a:gd name="connsiteY3" fmla="*/ 7144 h 619125"/>
                  <a:gd name="connsiteX4" fmla="*/ 64294 w 619125"/>
                  <a:gd name="connsiteY4" fmla="*/ 7144 h 619125"/>
                  <a:gd name="connsiteX5" fmla="*/ 7144 w 619125"/>
                  <a:gd name="connsiteY5" fmla="*/ 64294 h 619125"/>
                  <a:gd name="connsiteX6" fmla="*/ 7144 w 619125"/>
                  <a:gd name="connsiteY6" fmla="*/ 102394 h 619125"/>
                  <a:gd name="connsiteX7" fmla="*/ 26194 w 619125"/>
                  <a:gd name="connsiteY7" fmla="*/ 121444 h 619125"/>
                  <a:gd name="connsiteX8" fmla="*/ 121444 w 619125"/>
                  <a:gd name="connsiteY8" fmla="*/ 121444 h 619125"/>
                  <a:gd name="connsiteX9" fmla="*/ 121444 w 619125"/>
                  <a:gd name="connsiteY9" fmla="*/ 559594 h 619125"/>
                  <a:gd name="connsiteX10" fmla="*/ 178594 w 619125"/>
                  <a:gd name="connsiteY10" fmla="*/ 616744 h 619125"/>
                  <a:gd name="connsiteX11" fmla="*/ 559594 w 619125"/>
                  <a:gd name="connsiteY11" fmla="*/ 616744 h 619125"/>
                  <a:gd name="connsiteX12" fmla="*/ 616744 w 619125"/>
                  <a:gd name="connsiteY12" fmla="*/ 559594 h 619125"/>
                  <a:gd name="connsiteX13" fmla="*/ 616744 w 619125"/>
                  <a:gd name="connsiteY13" fmla="*/ 521494 h 619125"/>
                  <a:gd name="connsiteX14" fmla="*/ 597694 w 619125"/>
                  <a:gd name="connsiteY14" fmla="*/ 502444 h 619125"/>
                  <a:gd name="connsiteX15" fmla="*/ 45244 w 619125"/>
                  <a:gd name="connsiteY15" fmla="*/ 83344 h 619125"/>
                  <a:gd name="connsiteX16" fmla="*/ 45244 w 619125"/>
                  <a:gd name="connsiteY16" fmla="*/ 64294 h 619125"/>
                  <a:gd name="connsiteX17" fmla="*/ 64294 w 619125"/>
                  <a:gd name="connsiteY17" fmla="*/ 45244 h 619125"/>
                  <a:gd name="connsiteX18" fmla="*/ 102394 w 619125"/>
                  <a:gd name="connsiteY18" fmla="*/ 45244 h 619125"/>
                  <a:gd name="connsiteX19" fmla="*/ 121444 w 619125"/>
                  <a:gd name="connsiteY19" fmla="*/ 64294 h 619125"/>
                  <a:gd name="connsiteX20" fmla="*/ 121444 w 619125"/>
                  <a:gd name="connsiteY20" fmla="*/ 83344 h 619125"/>
                  <a:gd name="connsiteX21" fmla="*/ 159544 w 619125"/>
                  <a:gd name="connsiteY21" fmla="*/ 559594 h 619125"/>
                  <a:gd name="connsiteX22" fmla="*/ 159544 w 619125"/>
                  <a:gd name="connsiteY22" fmla="*/ 64294 h 619125"/>
                  <a:gd name="connsiteX23" fmla="*/ 158782 w 619125"/>
                  <a:gd name="connsiteY23" fmla="*/ 55426 h 619125"/>
                  <a:gd name="connsiteX24" fmla="*/ 158553 w 619125"/>
                  <a:gd name="connsiteY24" fmla="*/ 53921 h 619125"/>
                  <a:gd name="connsiteX25" fmla="*/ 156448 w 619125"/>
                  <a:gd name="connsiteY25" fmla="*/ 45901 h 619125"/>
                  <a:gd name="connsiteX26" fmla="*/ 156277 w 619125"/>
                  <a:gd name="connsiteY26" fmla="*/ 45244 h 619125"/>
                  <a:gd name="connsiteX27" fmla="*/ 464344 w 619125"/>
                  <a:gd name="connsiteY27" fmla="*/ 45244 h 619125"/>
                  <a:gd name="connsiteX28" fmla="*/ 483394 w 619125"/>
                  <a:gd name="connsiteY28" fmla="*/ 64294 h 619125"/>
                  <a:gd name="connsiteX29" fmla="*/ 483394 w 619125"/>
                  <a:gd name="connsiteY29" fmla="*/ 502444 h 619125"/>
                  <a:gd name="connsiteX30" fmla="*/ 292894 w 619125"/>
                  <a:gd name="connsiteY30" fmla="*/ 502444 h 619125"/>
                  <a:gd name="connsiteX31" fmla="*/ 273844 w 619125"/>
                  <a:gd name="connsiteY31" fmla="*/ 521494 h 619125"/>
                  <a:gd name="connsiteX32" fmla="*/ 273844 w 619125"/>
                  <a:gd name="connsiteY32" fmla="*/ 559594 h 619125"/>
                  <a:gd name="connsiteX33" fmla="*/ 254794 w 619125"/>
                  <a:gd name="connsiteY33" fmla="*/ 578644 h 619125"/>
                  <a:gd name="connsiteX34" fmla="*/ 178594 w 619125"/>
                  <a:gd name="connsiteY34" fmla="*/ 578644 h 619125"/>
                  <a:gd name="connsiteX35" fmla="*/ 159544 w 619125"/>
                  <a:gd name="connsiteY35" fmla="*/ 559594 h 619125"/>
                  <a:gd name="connsiteX36" fmla="*/ 578644 w 619125"/>
                  <a:gd name="connsiteY36" fmla="*/ 559594 h 619125"/>
                  <a:gd name="connsiteX37" fmla="*/ 559594 w 619125"/>
                  <a:gd name="connsiteY37" fmla="*/ 578644 h 619125"/>
                  <a:gd name="connsiteX38" fmla="*/ 308677 w 619125"/>
                  <a:gd name="connsiteY38" fmla="*/ 578644 h 619125"/>
                  <a:gd name="connsiteX39" fmla="*/ 308848 w 619125"/>
                  <a:gd name="connsiteY39" fmla="*/ 577987 h 619125"/>
                  <a:gd name="connsiteX40" fmla="*/ 310953 w 619125"/>
                  <a:gd name="connsiteY40" fmla="*/ 569967 h 619125"/>
                  <a:gd name="connsiteX41" fmla="*/ 311182 w 619125"/>
                  <a:gd name="connsiteY41" fmla="*/ 568462 h 619125"/>
                  <a:gd name="connsiteX42" fmla="*/ 311944 w 619125"/>
                  <a:gd name="connsiteY42" fmla="*/ 559594 h 619125"/>
                  <a:gd name="connsiteX43" fmla="*/ 311944 w 619125"/>
                  <a:gd name="connsiteY43" fmla="*/ 540544 h 619125"/>
                  <a:gd name="connsiteX44" fmla="*/ 578644 w 619125"/>
                  <a:gd name="connsiteY44" fmla="*/ 540544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9125" h="619125">
                    <a:moveTo>
                      <a:pt x="597694" y="502444"/>
                    </a:moveTo>
                    <a:lnTo>
                      <a:pt x="521494" y="502444"/>
                    </a:lnTo>
                    <a:lnTo>
                      <a:pt x="521494" y="64294"/>
                    </a:lnTo>
                    <a:cubicBezTo>
                      <a:pt x="521462" y="32744"/>
                      <a:pt x="495894" y="7175"/>
                      <a:pt x="464344" y="7144"/>
                    </a:cubicBezTo>
                    <a:lnTo>
                      <a:pt x="64294" y="7144"/>
                    </a:lnTo>
                    <a:cubicBezTo>
                      <a:pt x="32744" y="7175"/>
                      <a:pt x="7175" y="32744"/>
                      <a:pt x="7144" y="64294"/>
                    </a:cubicBezTo>
                    <a:lnTo>
                      <a:pt x="7144" y="102394"/>
                    </a:lnTo>
                    <a:cubicBezTo>
                      <a:pt x="7144" y="112915"/>
                      <a:pt x="15673" y="121444"/>
                      <a:pt x="26194" y="121444"/>
                    </a:cubicBezTo>
                    <a:lnTo>
                      <a:pt x="121444" y="121444"/>
                    </a:lnTo>
                    <a:lnTo>
                      <a:pt x="121444" y="559594"/>
                    </a:lnTo>
                    <a:cubicBezTo>
                      <a:pt x="121475" y="591144"/>
                      <a:pt x="147044" y="616712"/>
                      <a:pt x="178594" y="616744"/>
                    </a:cubicBezTo>
                    <a:lnTo>
                      <a:pt x="559594" y="616744"/>
                    </a:lnTo>
                    <a:cubicBezTo>
                      <a:pt x="591144" y="616712"/>
                      <a:pt x="616712" y="591144"/>
                      <a:pt x="616744" y="559594"/>
                    </a:cubicBezTo>
                    <a:lnTo>
                      <a:pt x="616744" y="521494"/>
                    </a:lnTo>
                    <a:cubicBezTo>
                      <a:pt x="616744" y="510973"/>
                      <a:pt x="608215" y="502444"/>
                      <a:pt x="597694" y="502444"/>
                    </a:cubicBezTo>
                    <a:close/>
                    <a:moveTo>
                      <a:pt x="45244" y="83344"/>
                    </a:moveTo>
                    <a:lnTo>
                      <a:pt x="45244" y="64294"/>
                    </a:lnTo>
                    <a:cubicBezTo>
                      <a:pt x="45244" y="53773"/>
                      <a:pt x="53773" y="45244"/>
                      <a:pt x="64294" y="45244"/>
                    </a:cubicBezTo>
                    <a:lnTo>
                      <a:pt x="102394" y="45244"/>
                    </a:lnTo>
                    <a:cubicBezTo>
                      <a:pt x="112915" y="45244"/>
                      <a:pt x="121444" y="53773"/>
                      <a:pt x="121444" y="64294"/>
                    </a:cubicBezTo>
                    <a:lnTo>
                      <a:pt x="121444" y="83344"/>
                    </a:lnTo>
                    <a:close/>
                    <a:moveTo>
                      <a:pt x="159544" y="559594"/>
                    </a:moveTo>
                    <a:lnTo>
                      <a:pt x="159544" y="64294"/>
                    </a:lnTo>
                    <a:cubicBezTo>
                      <a:pt x="159522" y="61322"/>
                      <a:pt x="159268" y="58357"/>
                      <a:pt x="158782" y="55426"/>
                    </a:cubicBezTo>
                    <a:cubicBezTo>
                      <a:pt x="158706" y="54931"/>
                      <a:pt x="158648" y="54473"/>
                      <a:pt x="158553" y="53921"/>
                    </a:cubicBezTo>
                    <a:cubicBezTo>
                      <a:pt x="158053" y="51199"/>
                      <a:pt x="157349" y="48518"/>
                      <a:pt x="156448" y="45901"/>
                    </a:cubicBezTo>
                    <a:cubicBezTo>
                      <a:pt x="156381" y="45691"/>
                      <a:pt x="156353" y="45453"/>
                      <a:pt x="156277" y="45244"/>
                    </a:cubicBezTo>
                    <a:lnTo>
                      <a:pt x="464344" y="45244"/>
                    </a:lnTo>
                    <a:cubicBezTo>
                      <a:pt x="474865" y="45244"/>
                      <a:pt x="483394" y="53773"/>
                      <a:pt x="483394" y="64294"/>
                    </a:cubicBezTo>
                    <a:lnTo>
                      <a:pt x="483394" y="502444"/>
                    </a:lnTo>
                    <a:lnTo>
                      <a:pt x="292894" y="502444"/>
                    </a:lnTo>
                    <a:cubicBezTo>
                      <a:pt x="282373" y="502444"/>
                      <a:pt x="273844" y="510973"/>
                      <a:pt x="273844" y="521494"/>
                    </a:cubicBezTo>
                    <a:lnTo>
                      <a:pt x="273844" y="559594"/>
                    </a:lnTo>
                    <a:cubicBezTo>
                      <a:pt x="273844" y="570115"/>
                      <a:pt x="265315" y="578644"/>
                      <a:pt x="254794" y="578644"/>
                    </a:cubicBezTo>
                    <a:lnTo>
                      <a:pt x="178594" y="578644"/>
                    </a:lnTo>
                    <a:cubicBezTo>
                      <a:pt x="168073" y="578644"/>
                      <a:pt x="159544" y="570115"/>
                      <a:pt x="159544" y="559594"/>
                    </a:cubicBezTo>
                    <a:close/>
                    <a:moveTo>
                      <a:pt x="578644" y="559594"/>
                    </a:moveTo>
                    <a:cubicBezTo>
                      <a:pt x="578644" y="570115"/>
                      <a:pt x="570115" y="578644"/>
                      <a:pt x="559594" y="578644"/>
                    </a:cubicBezTo>
                    <a:lnTo>
                      <a:pt x="308677" y="578644"/>
                    </a:lnTo>
                    <a:cubicBezTo>
                      <a:pt x="308753" y="578434"/>
                      <a:pt x="308781" y="578196"/>
                      <a:pt x="308848" y="577987"/>
                    </a:cubicBezTo>
                    <a:cubicBezTo>
                      <a:pt x="309749" y="575369"/>
                      <a:pt x="310453" y="572689"/>
                      <a:pt x="310953" y="569967"/>
                    </a:cubicBezTo>
                    <a:cubicBezTo>
                      <a:pt x="311048" y="569462"/>
                      <a:pt x="311106" y="568957"/>
                      <a:pt x="311182" y="568462"/>
                    </a:cubicBezTo>
                    <a:cubicBezTo>
                      <a:pt x="311668" y="565530"/>
                      <a:pt x="311922" y="562565"/>
                      <a:pt x="311944" y="559594"/>
                    </a:cubicBezTo>
                    <a:lnTo>
                      <a:pt x="311944" y="540544"/>
                    </a:lnTo>
                    <a:lnTo>
                      <a:pt x="578644" y="5405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9676A31-C3F9-47AF-8352-ABA8DEBAC3F2}"/>
                  </a:ext>
                </a:extLst>
              </p:cNvPr>
              <p:cNvSpPr/>
              <p:nvPr/>
            </p:nvSpPr>
            <p:spPr>
              <a:xfrm>
                <a:off x="2301628" y="2611847"/>
                <a:ext cx="142875" cy="161925"/>
              </a:xfrm>
              <a:custGeom>
                <a:avLst/>
                <a:gdLst>
                  <a:gd name="connsiteX0" fmla="*/ 16812 w 142875"/>
                  <a:gd name="connsiteY0" fmla="*/ 157070 h 161925"/>
                  <a:gd name="connsiteX1" fmla="*/ 35995 w 142875"/>
                  <a:gd name="connsiteY1" fmla="*/ 156832 h 161925"/>
                  <a:gd name="connsiteX2" fmla="*/ 131245 w 142875"/>
                  <a:gd name="connsiteY2" fmla="*/ 99682 h 161925"/>
                  <a:gd name="connsiteX3" fmla="*/ 137779 w 142875"/>
                  <a:gd name="connsiteY3" fmla="*/ 73546 h 161925"/>
                  <a:gd name="connsiteX4" fmla="*/ 131245 w 142875"/>
                  <a:gd name="connsiteY4" fmla="*/ 67011 h 161925"/>
                  <a:gd name="connsiteX5" fmla="*/ 35995 w 142875"/>
                  <a:gd name="connsiteY5" fmla="*/ 9861 h 161925"/>
                  <a:gd name="connsiteX6" fmla="*/ 9859 w 142875"/>
                  <a:gd name="connsiteY6" fmla="*/ 16395 h 161925"/>
                  <a:gd name="connsiteX7" fmla="*/ 7144 w 142875"/>
                  <a:gd name="connsiteY7" fmla="*/ 26197 h 161925"/>
                  <a:gd name="connsiteX8" fmla="*/ 7144 w 142875"/>
                  <a:gd name="connsiteY8" fmla="*/ 140497 h 161925"/>
                  <a:gd name="connsiteX9" fmla="*/ 16812 w 142875"/>
                  <a:gd name="connsiteY9" fmla="*/ 157070 h 161925"/>
                  <a:gd name="connsiteX10" fmla="*/ 45244 w 142875"/>
                  <a:gd name="connsiteY10" fmla="*/ 59839 h 161925"/>
                  <a:gd name="connsiteX11" fmla="*/ 84420 w 142875"/>
                  <a:gd name="connsiteY11" fmla="*/ 83347 h 161925"/>
                  <a:gd name="connsiteX12" fmla="*/ 45244 w 142875"/>
                  <a:gd name="connsiteY12" fmla="*/ 10685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875" h="161925">
                    <a:moveTo>
                      <a:pt x="16812" y="157070"/>
                    </a:moveTo>
                    <a:cubicBezTo>
                      <a:pt x="22782" y="160452"/>
                      <a:pt x="30110" y="160361"/>
                      <a:pt x="35995" y="156832"/>
                    </a:cubicBezTo>
                    <a:lnTo>
                      <a:pt x="131245" y="99682"/>
                    </a:lnTo>
                    <a:cubicBezTo>
                      <a:pt x="140267" y="94269"/>
                      <a:pt x="143192" y="82568"/>
                      <a:pt x="137779" y="73546"/>
                    </a:cubicBezTo>
                    <a:cubicBezTo>
                      <a:pt x="136171" y="70864"/>
                      <a:pt x="133926" y="68620"/>
                      <a:pt x="131245" y="67011"/>
                    </a:cubicBezTo>
                    <a:lnTo>
                      <a:pt x="35995" y="9861"/>
                    </a:lnTo>
                    <a:cubicBezTo>
                      <a:pt x="26973" y="4448"/>
                      <a:pt x="15272" y="7374"/>
                      <a:pt x="9859" y="16395"/>
                    </a:cubicBezTo>
                    <a:cubicBezTo>
                      <a:pt x="8082" y="19356"/>
                      <a:pt x="7144" y="22744"/>
                      <a:pt x="7144" y="26197"/>
                    </a:cubicBezTo>
                    <a:lnTo>
                      <a:pt x="7144" y="140497"/>
                    </a:lnTo>
                    <a:cubicBezTo>
                      <a:pt x="7146" y="147359"/>
                      <a:pt x="10839" y="153690"/>
                      <a:pt x="16812" y="157070"/>
                    </a:cubicBezTo>
                    <a:close/>
                    <a:moveTo>
                      <a:pt x="45244" y="59839"/>
                    </a:moveTo>
                    <a:lnTo>
                      <a:pt x="84420" y="83347"/>
                    </a:lnTo>
                    <a:lnTo>
                      <a:pt x="45244" y="1068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488AE97-6955-400A-8C21-88B2E980E89B}"/>
                  </a:ext>
                </a:extLst>
              </p:cNvPr>
              <p:cNvSpPr/>
              <p:nvPr/>
            </p:nvSpPr>
            <p:spPr>
              <a:xfrm>
                <a:off x="2301628" y="2802350"/>
                <a:ext cx="142875" cy="47625"/>
              </a:xfrm>
              <a:custGeom>
                <a:avLst/>
                <a:gdLst>
                  <a:gd name="connsiteX0" fmla="*/ 26194 w 142875"/>
                  <a:gd name="connsiteY0" fmla="*/ 45244 h 47625"/>
                  <a:gd name="connsiteX1" fmla="*/ 121444 w 142875"/>
                  <a:gd name="connsiteY1" fmla="*/ 45244 h 47625"/>
                  <a:gd name="connsiteX2" fmla="*/ 140494 w 142875"/>
                  <a:gd name="connsiteY2" fmla="*/ 26194 h 47625"/>
                  <a:gd name="connsiteX3" fmla="*/ 121444 w 142875"/>
                  <a:gd name="connsiteY3" fmla="*/ 7144 h 47625"/>
                  <a:gd name="connsiteX4" fmla="*/ 26194 w 142875"/>
                  <a:gd name="connsiteY4" fmla="*/ 7144 h 47625"/>
                  <a:gd name="connsiteX5" fmla="*/ 7144 w 142875"/>
                  <a:gd name="connsiteY5" fmla="*/ 26194 h 47625"/>
                  <a:gd name="connsiteX6" fmla="*/ 26194 w 142875"/>
                  <a:gd name="connsiteY6" fmla="*/ 4524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47625">
                    <a:moveTo>
                      <a:pt x="26194" y="45244"/>
                    </a:moveTo>
                    <a:lnTo>
                      <a:pt x="121444" y="45244"/>
                    </a:lnTo>
                    <a:cubicBezTo>
                      <a:pt x="131965" y="45244"/>
                      <a:pt x="140494" y="36715"/>
                      <a:pt x="140494" y="26194"/>
                    </a:cubicBezTo>
                    <a:cubicBezTo>
                      <a:pt x="140494" y="15673"/>
                      <a:pt x="131965" y="7144"/>
                      <a:pt x="1214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FD9B184-07E9-4BB3-A3FA-F0CF36FED8F2}"/>
                  </a:ext>
                </a:extLst>
              </p:cNvPr>
              <p:cNvSpPr/>
              <p:nvPr/>
            </p:nvSpPr>
            <p:spPr>
              <a:xfrm>
                <a:off x="2244478" y="2878550"/>
                <a:ext cx="257175" cy="47625"/>
              </a:xfrm>
              <a:custGeom>
                <a:avLst/>
                <a:gdLst>
                  <a:gd name="connsiteX0" fmla="*/ 26194 w 257175"/>
                  <a:gd name="connsiteY0" fmla="*/ 45244 h 47625"/>
                  <a:gd name="connsiteX1" fmla="*/ 235744 w 257175"/>
                  <a:gd name="connsiteY1" fmla="*/ 45244 h 47625"/>
                  <a:gd name="connsiteX2" fmla="*/ 254794 w 257175"/>
                  <a:gd name="connsiteY2" fmla="*/ 26194 h 47625"/>
                  <a:gd name="connsiteX3" fmla="*/ 235744 w 257175"/>
                  <a:gd name="connsiteY3" fmla="*/ 7144 h 47625"/>
                  <a:gd name="connsiteX4" fmla="*/ 26194 w 257175"/>
                  <a:gd name="connsiteY4" fmla="*/ 7144 h 47625"/>
                  <a:gd name="connsiteX5" fmla="*/ 7144 w 257175"/>
                  <a:gd name="connsiteY5" fmla="*/ 26194 h 47625"/>
                  <a:gd name="connsiteX6" fmla="*/ 26194 w 257175"/>
                  <a:gd name="connsiteY6" fmla="*/ 4524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47625">
                    <a:moveTo>
                      <a:pt x="26194" y="45244"/>
                    </a:moveTo>
                    <a:lnTo>
                      <a:pt x="235744" y="45244"/>
                    </a:lnTo>
                    <a:cubicBezTo>
                      <a:pt x="246265" y="45244"/>
                      <a:pt x="254794" y="36715"/>
                      <a:pt x="254794" y="26194"/>
                    </a:cubicBezTo>
                    <a:cubicBezTo>
                      <a:pt x="254794" y="15673"/>
                      <a:pt x="246265" y="7144"/>
                      <a:pt x="2357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E9CEED-D10F-4586-8540-2C86321E8948}"/>
                  </a:ext>
                </a:extLst>
              </p:cNvPr>
              <p:cNvSpPr/>
              <p:nvPr/>
            </p:nvSpPr>
            <p:spPr>
              <a:xfrm>
                <a:off x="2244478" y="2935700"/>
                <a:ext cx="257175" cy="47625"/>
              </a:xfrm>
              <a:custGeom>
                <a:avLst/>
                <a:gdLst>
                  <a:gd name="connsiteX0" fmla="*/ 254794 w 257175"/>
                  <a:gd name="connsiteY0" fmla="*/ 26194 h 47625"/>
                  <a:gd name="connsiteX1" fmla="*/ 235744 w 257175"/>
                  <a:gd name="connsiteY1" fmla="*/ 7144 h 47625"/>
                  <a:gd name="connsiteX2" fmla="*/ 26194 w 257175"/>
                  <a:gd name="connsiteY2" fmla="*/ 7144 h 47625"/>
                  <a:gd name="connsiteX3" fmla="*/ 7144 w 257175"/>
                  <a:gd name="connsiteY3" fmla="*/ 26194 h 47625"/>
                  <a:gd name="connsiteX4" fmla="*/ 26194 w 257175"/>
                  <a:gd name="connsiteY4" fmla="*/ 45244 h 47625"/>
                  <a:gd name="connsiteX5" fmla="*/ 235744 w 257175"/>
                  <a:gd name="connsiteY5" fmla="*/ 45244 h 47625"/>
                  <a:gd name="connsiteX6" fmla="*/ 254794 w 257175"/>
                  <a:gd name="connsiteY6" fmla="*/ 2619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47625">
                    <a:moveTo>
                      <a:pt x="254794" y="26194"/>
                    </a:moveTo>
                    <a:cubicBezTo>
                      <a:pt x="254794" y="15673"/>
                      <a:pt x="246265" y="7144"/>
                      <a:pt x="2357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lnTo>
                      <a:pt x="235744" y="45244"/>
                    </a:lnTo>
                    <a:cubicBezTo>
                      <a:pt x="246265" y="45244"/>
                      <a:pt x="254794" y="36715"/>
                      <a:pt x="254794" y="261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F6BC43-A71C-4E6C-A727-D38F5D0335CD}"/>
                </a:ext>
              </a:extLst>
            </p:cNvPr>
            <p:cNvGrpSpPr/>
            <p:nvPr/>
          </p:nvGrpSpPr>
          <p:grpSpPr>
            <a:xfrm>
              <a:off x="5074545" y="3877402"/>
              <a:ext cx="524716" cy="524716"/>
              <a:chOff x="2053978" y="2535650"/>
              <a:chExt cx="619125" cy="619125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15EE21C-BCD8-44F7-8C67-003294EB1073}"/>
                  </a:ext>
                </a:extLst>
              </p:cNvPr>
              <p:cNvSpPr/>
              <p:nvPr/>
            </p:nvSpPr>
            <p:spPr>
              <a:xfrm>
                <a:off x="2053978" y="2535650"/>
                <a:ext cx="619125" cy="619125"/>
              </a:xfrm>
              <a:custGeom>
                <a:avLst/>
                <a:gdLst>
                  <a:gd name="connsiteX0" fmla="*/ 597694 w 619125"/>
                  <a:gd name="connsiteY0" fmla="*/ 502444 h 619125"/>
                  <a:gd name="connsiteX1" fmla="*/ 521494 w 619125"/>
                  <a:gd name="connsiteY1" fmla="*/ 502444 h 619125"/>
                  <a:gd name="connsiteX2" fmla="*/ 521494 w 619125"/>
                  <a:gd name="connsiteY2" fmla="*/ 64294 h 619125"/>
                  <a:gd name="connsiteX3" fmla="*/ 464344 w 619125"/>
                  <a:gd name="connsiteY3" fmla="*/ 7144 h 619125"/>
                  <a:gd name="connsiteX4" fmla="*/ 64294 w 619125"/>
                  <a:gd name="connsiteY4" fmla="*/ 7144 h 619125"/>
                  <a:gd name="connsiteX5" fmla="*/ 7144 w 619125"/>
                  <a:gd name="connsiteY5" fmla="*/ 64294 h 619125"/>
                  <a:gd name="connsiteX6" fmla="*/ 7144 w 619125"/>
                  <a:gd name="connsiteY6" fmla="*/ 102394 h 619125"/>
                  <a:gd name="connsiteX7" fmla="*/ 26194 w 619125"/>
                  <a:gd name="connsiteY7" fmla="*/ 121444 h 619125"/>
                  <a:gd name="connsiteX8" fmla="*/ 121444 w 619125"/>
                  <a:gd name="connsiteY8" fmla="*/ 121444 h 619125"/>
                  <a:gd name="connsiteX9" fmla="*/ 121444 w 619125"/>
                  <a:gd name="connsiteY9" fmla="*/ 559594 h 619125"/>
                  <a:gd name="connsiteX10" fmla="*/ 178594 w 619125"/>
                  <a:gd name="connsiteY10" fmla="*/ 616744 h 619125"/>
                  <a:gd name="connsiteX11" fmla="*/ 559594 w 619125"/>
                  <a:gd name="connsiteY11" fmla="*/ 616744 h 619125"/>
                  <a:gd name="connsiteX12" fmla="*/ 616744 w 619125"/>
                  <a:gd name="connsiteY12" fmla="*/ 559594 h 619125"/>
                  <a:gd name="connsiteX13" fmla="*/ 616744 w 619125"/>
                  <a:gd name="connsiteY13" fmla="*/ 521494 h 619125"/>
                  <a:gd name="connsiteX14" fmla="*/ 597694 w 619125"/>
                  <a:gd name="connsiteY14" fmla="*/ 502444 h 619125"/>
                  <a:gd name="connsiteX15" fmla="*/ 45244 w 619125"/>
                  <a:gd name="connsiteY15" fmla="*/ 83344 h 619125"/>
                  <a:gd name="connsiteX16" fmla="*/ 45244 w 619125"/>
                  <a:gd name="connsiteY16" fmla="*/ 64294 h 619125"/>
                  <a:gd name="connsiteX17" fmla="*/ 64294 w 619125"/>
                  <a:gd name="connsiteY17" fmla="*/ 45244 h 619125"/>
                  <a:gd name="connsiteX18" fmla="*/ 102394 w 619125"/>
                  <a:gd name="connsiteY18" fmla="*/ 45244 h 619125"/>
                  <a:gd name="connsiteX19" fmla="*/ 121444 w 619125"/>
                  <a:gd name="connsiteY19" fmla="*/ 64294 h 619125"/>
                  <a:gd name="connsiteX20" fmla="*/ 121444 w 619125"/>
                  <a:gd name="connsiteY20" fmla="*/ 83344 h 619125"/>
                  <a:gd name="connsiteX21" fmla="*/ 159544 w 619125"/>
                  <a:gd name="connsiteY21" fmla="*/ 559594 h 619125"/>
                  <a:gd name="connsiteX22" fmla="*/ 159544 w 619125"/>
                  <a:gd name="connsiteY22" fmla="*/ 64294 h 619125"/>
                  <a:gd name="connsiteX23" fmla="*/ 158782 w 619125"/>
                  <a:gd name="connsiteY23" fmla="*/ 55426 h 619125"/>
                  <a:gd name="connsiteX24" fmla="*/ 158553 w 619125"/>
                  <a:gd name="connsiteY24" fmla="*/ 53921 h 619125"/>
                  <a:gd name="connsiteX25" fmla="*/ 156448 w 619125"/>
                  <a:gd name="connsiteY25" fmla="*/ 45901 h 619125"/>
                  <a:gd name="connsiteX26" fmla="*/ 156277 w 619125"/>
                  <a:gd name="connsiteY26" fmla="*/ 45244 h 619125"/>
                  <a:gd name="connsiteX27" fmla="*/ 464344 w 619125"/>
                  <a:gd name="connsiteY27" fmla="*/ 45244 h 619125"/>
                  <a:gd name="connsiteX28" fmla="*/ 483394 w 619125"/>
                  <a:gd name="connsiteY28" fmla="*/ 64294 h 619125"/>
                  <a:gd name="connsiteX29" fmla="*/ 483394 w 619125"/>
                  <a:gd name="connsiteY29" fmla="*/ 502444 h 619125"/>
                  <a:gd name="connsiteX30" fmla="*/ 292894 w 619125"/>
                  <a:gd name="connsiteY30" fmla="*/ 502444 h 619125"/>
                  <a:gd name="connsiteX31" fmla="*/ 273844 w 619125"/>
                  <a:gd name="connsiteY31" fmla="*/ 521494 h 619125"/>
                  <a:gd name="connsiteX32" fmla="*/ 273844 w 619125"/>
                  <a:gd name="connsiteY32" fmla="*/ 559594 h 619125"/>
                  <a:gd name="connsiteX33" fmla="*/ 254794 w 619125"/>
                  <a:gd name="connsiteY33" fmla="*/ 578644 h 619125"/>
                  <a:gd name="connsiteX34" fmla="*/ 178594 w 619125"/>
                  <a:gd name="connsiteY34" fmla="*/ 578644 h 619125"/>
                  <a:gd name="connsiteX35" fmla="*/ 159544 w 619125"/>
                  <a:gd name="connsiteY35" fmla="*/ 559594 h 619125"/>
                  <a:gd name="connsiteX36" fmla="*/ 578644 w 619125"/>
                  <a:gd name="connsiteY36" fmla="*/ 559594 h 619125"/>
                  <a:gd name="connsiteX37" fmla="*/ 559594 w 619125"/>
                  <a:gd name="connsiteY37" fmla="*/ 578644 h 619125"/>
                  <a:gd name="connsiteX38" fmla="*/ 308677 w 619125"/>
                  <a:gd name="connsiteY38" fmla="*/ 578644 h 619125"/>
                  <a:gd name="connsiteX39" fmla="*/ 308848 w 619125"/>
                  <a:gd name="connsiteY39" fmla="*/ 577987 h 619125"/>
                  <a:gd name="connsiteX40" fmla="*/ 310953 w 619125"/>
                  <a:gd name="connsiteY40" fmla="*/ 569967 h 619125"/>
                  <a:gd name="connsiteX41" fmla="*/ 311182 w 619125"/>
                  <a:gd name="connsiteY41" fmla="*/ 568462 h 619125"/>
                  <a:gd name="connsiteX42" fmla="*/ 311944 w 619125"/>
                  <a:gd name="connsiteY42" fmla="*/ 559594 h 619125"/>
                  <a:gd name="connsiteX43" fmla="*/ 311944 w 619125"/>
                  <a:gd name="connsiteY43" fmla="*/ 540544 h 619125"/>
                  <a:gd name="connsiteX44" fmla="*/ 578644 w 619125"/>
                  <a:gd name="connsiteY44" fmla="*/ 540544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9125" h="619125">
                    <a:moveTo>
                      <a:pt x="597694" y="502444"/>
                    </a:moveTo>
                    <a:lnTo>
                      <a:pt x="521494" y="502444"/>
                    </a:lnTo>
                    <a:lnTo>
                      <a:pt x="521494" y="64294"/>
                    </a:lnTo>
                    <a:cubicBezTo>
                      <a:pt x="521462" y="32744"/>
                      <a:pt x="495894" y="7175"/>
                      <a:pt x="464344" y="7144"/>
                    </a:cubicBezTo>
                    <a:lnTo>
                      <a:pt x="64294" y="7144"/>
                    </a:lnTo>
                    <a:cubicBezTo>
                      <a:pt x="32744" y="7175"/>
                      <a:pt x="7175" y="32744"/>
                      <a:pt x="7144" y="64294"/>
                    </a:cubicBezTo>
                    <a:lnTo>
                      <a:pt x="7144" y="102394"/>
                    </a:lnTo>
                    <a:cubicBezTo>
                      <a:pt x="7144" y="112915"/>
                      <a:pt x="15673" y="121444"/>
                      <a:pt x="26194" y="121444"/>
                    </a:cubicBezTo>
                    <a:lnTo>
                      <a:pt x="121444" y="121444"/>
                    </a:lnTo>
                    <a:lnTo>
                      <a:pt x="121444" y="559594"/>
                    </a:lnTo>
                    <a:cubicBezTo>
                      <a:pt x="121475" y="591144"/>
                      <a:pt x="147044" y="616712"/>
                      <a:pt x="178594" y="616744"/>
                    </a:cubicBezTo>
                    <a:lnTo>
                      <a:pt x="559594" y="616744"/>
                    </a:lnTo>
                    <a:cubicBezTo>
                      <a:pt x="591144" y="616712"/>
                      <a:pt x="616712" y="591144"/>
                      <a:pt x="616744" y="559594"/>
                    </a:cubicBezTo>
                    <a:lnTo>
                      <a:pt x="616744" y="521494"/>
                    </a:lnTo>
                    <a:cubicBezTo>
                      <a:pt x="616744" y="510973"/>
                      <a:pt x="608215" y="502444"/>
                      <a:pt x="597694" y="502444"/>
                    </a:cubicBezTo>
                    <a:close/>
                    <a:moveTo>
                      <a:pt x="45244" y="83344"/>
                    </a:moveTo>
                    <a:lnTo>
                      <a:pt x="45244" y="64294"/>
                    </a:lnTo>
                    <a:cubicBezTo>
                      <a:pt x="45244" y="53773"/>
                      <a:pt x="53773" y="45244"/>
                      <a:pt x="64294" y="45244"/>
                    </a:cubicBezTo>
                    <a:lnTo>
                      <a:pt x="102394" y="45244"/>
                    </a:lnTo>
                    <a:cubicBezTo>
                      <a:pt x="112915" y="45244"/>
                      <a:pt x="121444" y="53773"/>
                      <a:pt x="121444" y="64294"/>
                    </a:cubicBezTo>
                    <a:lnTo>
                      <a:pt x="121444" y="83344"/>
                    </a:lnTo>
                    <a:close/>
                    <a:moveTo>
                      <a:pt x="159544" y="559594"/>
                    </a:moveTo>
                    <a:lnTo>
                      <a:pt x="159544" y="64294"/>
                    </a:lnTo>
                    <a:cubicBezTo>
                      <a:pt x="159522" y="61322"/>
                      <a:pt x="159268" y="58357"/>
                      <a:pt x="158782" y="55426"/>
                    </a:cubicBezTo>
                    <a:cubicBezTo>
                      <a:pt x="158706" y="54931"/>
                      <a:pt x="158648" y="54473"/>
                      <a:pt x="158553" y="53921"/>
                    </a:cubicBezTo>
                    <a:cubicBezTo>
                      <a:pt x="158053" y="51199"/>
                      <a:pt x="157349" y="48518"/>
                      <a:pt x="156448" y="45901"/>
                    </a:cubicBezTo>
                    <a:cubicBezTo>
                      <a:pt x="156381" y="45691"/>
                      <a:pt x="156353" y="45453"/>
                      <a:pt x="156277" y="45244"/>
                    </a:cubicBezTo>
                    <a:lnTo>
                      <a:pt x="464344" y="45244"/>
                    </a:lnTo>
                    <a:cubicBezTo>
                      <a:pt x="474865" y="45244"/>
                      <a:pt x="483394" y="53773"/>
                      <a:pt x="483394" y="64294"/>
                    </a:cubicBezTo>
                    <a:lnTo>
                      <a:pt x="483394" y="502444"/>
                    </a:lnTo>
                    <a:lnTo>
                      <a:pt x="292894" y="502444"/>
                    </a:lnTo>
                    <a:cubicBezTo>
                      <a:pt x="282373" y="502444"/>
                      <a:pt x="273844" y="510973"/>
                      <a:pt x="273844" y="521494"/>
                    </a:cubicBezTo>
                    <a:lnTo>
                      <a:pt x="273844" y="559594"/>
                    </a:lnTo>
                    <a:cubicBezTo>
                      <a:pt x="273844" y="570115"/>
                      <a:pt x="265315" y="578644"/>
                      <a:pt x="254794" y="578644"/>
                    </a:cubicBezTo>
                    <a:lnTo>
                      <a:pt x="178594" y="578644"/>
                    </a:lnTo>
                    <a:cubicBezTo>
                      <a:pt x="168073" y="578644"/>
                      <a:pt x="159544" y="570115"/>
                      <a:pt x="159544" y="559594"/>
                    </a:cubicBezTo>
                    <a:close/>
                    <a:moveTo>
                      <a:pt x="578644" y="559594"/>
                    </a:moveTo>
                    <a:cubicBezTo>
                      <a:pt x="578644" y="570115"/>
                      <a:pt x="570115" y="578644"/>
                      <a:pt x="559594" y="578644"/>
                    </a:cubicBezTo>
                    <a:lnTo>
                      <a:pt x="308677" y="578644"/>
                    </a:lnTo>
                    <a:cubicBezTo>
                      <a:pt x="308753" y="578434"/>
                      <a:pt x="308781" y="578196"/>
                      <a:pt x="308848" y="577987"/>
                    </a:cubicBezTo>
                    <a:cubicBezTo>
                      <a:pt x="309749" y="575369"/>
                      <a:pt x="310453" y="572689"/>
                      <a:pt x="310953" y="569967"/>
                    </a:cubicBezTo>
                    <a:cubicBezTo>
                      <a:pt x="311048" y="569462"/>
                      <a:pt x="311106" y="568957"/>
                      <a:pt x="311182" y="568462"/>
                    </a:cubicBezTo>
                    <a:cubicBezTo>
                      <a:pt x="311668" y="565530"/>
                      <a:pt x="311922" y="562565"/>
                      <a:pt x="311944" y="559594"/>
                    </a:cubicBezTo>
                    <a:lnTo>
                      <a:pt x="311944" y="540544"/>
                    </a:lnTo>
                    <a:lnTo>
                      <a:pt x="578644" y="5405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61FCEE8-BC69-46F8-965F-752262626CA5}"/>
                  </a:ext>
                </a:extLst>
              </p:cNvPr>
              <p:cNvSpPr/>
              <p:nvPr/>
            </p:nvSpPr>
            <p:spPr>
              <a:xfrm>
                <a:off x="2301628" y="2611847"/>
                <a:ext cx="142875" cy="161925"/>
              </a:xfrm>
              <a:custGeom>
                <a:avLst/>
                <a:gdLst>
                  <a:gd name="connsiteX0" fmla="*/ 16812 w 142875"/>
                  <a:gd name="connsiteY0" fmla="*/ 157070 h 161925"/>
                  <a:gd name="connsiteX1" fmla="*/ 35995 w 142875"/>
                  <a:gd name="connsiteY1" fmla="*/ 156832 h 161925"/>
                  <a:gd name="connsiteX2" fmla="*/ 131245 w 142875"/>
                  <a:gd name="connsiteY2" fmla="*/ 99682 h 161925"/>
                  <a:gd name="connsiteX3" fmla="*/ 137779 w 142875"/>
                  <a:gd name="connsiteY3" fmla="*/ 73546 h 161925"/>
                  <a:gd name="connsiteX4" fmla="*/ 131245 w 142875"/>
                  <a:gd name="connsiteY4" fmla="*/ 67011 h 161925"/>
                  <a:gd name="connsiteX5" fmla="*/ 35995 w 142875"/>
                  <a:gd name="connsiteY5" fmla="*/ 9861 h 161925"/>
                  <a:gd name="connsiteX6" fmla="*/ 9859 w 142875"/>
                  <a:gd name="connsiteY6" fmla="*/ 16395 h 161925"/>
                  <a:gd name="connsiteX7" fmla="*/ 7144 w 142875"/>
                  <a:gd name="connsiteY7" fmla="*/ 26197 h 161925"/>
                  <a:gd name="connsiteX8" fmla="*/ 7144 w 142875"/>
                  <a:gd name="connsiteY8" fmla="*/ 140497 h 161925"/>
                  <a:gd name="connsiteX9" fmla="*/ 16812 w 142875"/>
                  <a:gd name="connsiteY9" fmla="*/ 157070 h 161925"/>
                  <a:gd name="connsiteX10" fmla="*/ 45244 w 142875"/>
                  <a:gd name="connsiteY10" fmla="*/ 59839 h 161925"/>
                  <a:gd name="connsiteX11" fmla="*/ 84420 w 142875"/>
                  <a:gd name="connsiteY11" fmla="*/ 83347 h 161925"/>
                  <a:gd name="connsiteX12" fmla="*/ 45244 w 142875"/>
                  <a:gd name="connsiteY12" fmla="*/ 10685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875" h="161925">
                    <a:moveTo>
                      <a:pt x="16812" y="157070"/>
                    </a:moveTo>
                    <a:cubicBezTo>
                      <a:pt x="22782" y="160452"/>
                      <a:pt x="30110" y="160361"/>
                      <a:pt x="35995" y="156832"/>
                    </a:cubicBezTo>
                    <a:lnTo>
                      <a:pt x="131245" y="99682"/>
                    </a:lnTo>
                    <a:cubicBezTo>
                      <a:pt x="140267" y="94269"/>
                      <a:pt x="143192" y="82568"/>
                      <a:pt x="137779" y="73546"/>
                    </a:cubicBezTo>
                    <a:cubicBezTo>
                      <a:pt x="136171" y="70864"/>
                      <a:pt x="133926" y="68620"/>
                      <a:pt x="131245" y="67011"/>
                    </a:cubicBezTo>
                    <a:lnTo>
                      <a:pt x="35995" y="9861"/>
                    </a:lnTo>
                    <a:cubicBezTo>
                      <a:pt x="26973" y="4448"/>
                      <a:pt x="15272" y="7374"/>
                      <a:pt x="9859" y="16395"/>
                    </a:cubicBezTo>
                    <a:cubicBezTo>
                      <a:pt x="8082" y="19356"/>
                      <a:pt x="7144" y="22744"/>
                      <a:pt x="7144" y="26197"/>
                    </a:cubicBezTo>
                    <a:lnTo>
                      <a:pt x="7144" y="140497"/>
                    </a:lnTo>
                    <a:cubicBezTo>
                      <a:pt x="7146" y="147359"/>
                      <a:pt x="10839" y="153690"/>
                      <a:pt x="16812" y="157070"/>
                    </a:cubicBezTo>
                    <a:close/>
                    <a:moveTo>
                      <a:pt x="45244" y="59839"/>
                    </a:moveTo>
                    <a:lnTo>
                      <a:pt x="84420" y="83347"/>
                    </a:lnTo>
                    <a:lnTo>
                      <a:pt x="45244" y="1068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342B7BB-4327-428B-87E1-15D3AA46FEDE}"/>
                  </a:ext>
                </a:extLst>
              </p:cNvPr>
              <p:cNvSpPr/>
              <p:nvPr/>
            </p:nvSpPr>
            <p:spPr>
              <a:xfrm>
                <a:off x="2301628" y="2802350"/>
                <a:ext cx="142875" cy="47625"/>
              </a:xfrm>
              <a:custGeom>
                <a:avLst/>
                <a:gdLst>
                  <a:gd name="connsiteX0" fmla="*/ 26194 w 142875"/>
                  <a:gd name="connsiteY0" fmla="*/ 45244 h 47625"/>
                  <a:gd name="connsiteX1" fmla="*/ 121444 w 142875"/>
                  <a:gd name="connsiteY1" fmla="*/ 45244 h 47625"/>
                  <a:gd name="connsiteX2" fmla="*/ 140494 w 142875"/>
                  <a:gd name="connsiteY2" fmla="*/ 26194 h 47625"/>
                  <a:gd name="connsiteX3" fmla="*/ 121444 w 142875"/>
                  <a:gd name="connsiteY3" fmla="*/ 7144 h 47625"/>
                  <a:gd name="connsiteX4" fmla="*/ 26194 w 142875"/>
                  <a:gd name="connsiteY4" fmla="*/ 7144 h 47625"/>
                  <a:gd name="connsiteX5" fmla="*/ 7144 w 142875"/>
                  <a:gd name="connsiteY5" fmla="*/ 26194 h 47625"/>
                  <a:gd name="connsiteX6" fmla="*/ 26194 w 142875"/>
                  <a:gd name="connsiteY6" fmla="*/ 4524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47625">
                    <a:moveTo>
                      <a:pt x="26194" y="45244"/>
                    </a:moveTo>
                    <a:lnTo>
                      <a:pt x="121444" y="45244"/>
                    </a:lnTo>
                    <a:cubicBezTo>
                      <a:pt x="131965" y="45244"/>
                      <a:pt x="140494" y="36715"/>
                      <a:pt x="140494" y="26194"/>
                    </a:cubicBezTo>
                    <a:cubicBezTo>
                      <a:pt x="140494" y="15673"/>
                      <a:pt x="131965" y="7144"/>
                      <a:pt x="1214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C91F117-85CC-410B-AE0D-C5DBC1B30484}"/>
                  </a:ext>
                </a:extLst>
              </p:cNvPr>
              <p:cNvSpPr/>
              <p:nvPr/>
            </p:nvSpPr>
            <p:spPr>
              <a:xfrm>
                <a:off x="2244478" y="2878550"/>
                <a:ext cx="257175" cy="47625"/>
              </a:xfrm>
              <a:custGeom>
                <a:avLst/>
                <a:gdLst>
                  <a:gd name="connsiteX0" fmla="*/ 26194 w 257175"/>
                  <a:gd name="connsiteY0" fmla="*/ 45244 h 47625"/>
                  <a:gd name="connsiteX1" fmla="*/ 235744 w 257175"/>
                  <a:gd name="connsiteY1" fmla="*/ 45244 h 47625"/>
                  <a:gd name="connsiteX2" fmla="*/ 254794 w 257175"/>
                  <a:gd name="connsiteY2" fmla="*/ 26194 h 47625"/>
                  <a:gd name="connsiteX3" fmla="*/ 235744 w 257175"/>
                  <a:gd name="connsiteY3" fmla="*/ 7144 h 47625"/>
                  <a:gd name="connsiteX4" fmla="*/ 26194 w 257175"/>
                  <a:gd name="connsiteY4" fmla="*/ 7144 h 47625"/>
                  <a:gd name="connsiteX5" fmla="*/ 7144 w 257175"/>
                  <a:gd name="connsiteY5" fmla="*/ 26194 h 47625"/>
                  <a:gd name="connsiteX6" fmla="*/ 26194 w 257175"/>
                  <a:gd name="connsiteY6" fmla="*/ 4524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47625">
                    <a:moveTo>
                      <a:pt x="26194" y="45244"/>
                    </a:moveTo>
                    <a:lnTo>
                      <a:pt x="235744" y="45244"/>
                    </a:lnTo>
                    <a:cubicBezTo>
                      <a:pt x="246265" y="45244"/>
                      <a:pt x="254794" y="36715"/>
                      <a:pt x="254794" y="26194"/>
                    </a:cubicBezTo>
                    <a:cubicBezTo>
                      <a:pt x="254794" y="15673"/>
                      <a:pt x="246265" y="7144"/>
                      <a:pt x="2357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B161BB4-6A42-4765-8AB8-54E21D2DBD40}"/>
                  </a:ext>
                </a:extLst>
              </p:cNvPr>
              <p:cNvSpPr/>
              <p:nvPr/>
            </p:nvSpPr>
            <p:spPr>
              <a:xfrm>
                <a:off x="2244478" y="2935700"/>
                <a:ext cx="257175" cy="47625"/>
              </a:xfrm>
              <a:custGeom>
                <a:avLst/>
                <a:gdLst>
                  <a:gd name="connsiteX0" fmla="*/ 254794 w 257175"/>
                  <a:gd name="connsiteY0" fmla="*/ 26194 h 47625"/>
                  <a:gd name="connsiteX1" fmla="*/ 235744 w 257175"/>
                  <a:gd name="connsiteY1" fmla="*/ 7144 h 47625"/>
                  <a:gd name="connsiteX2" fmla="*/ 26194 w 257175"/>
                  <a:gd name="connsiteY2" fmla="*/ 7144 h 47625"/>
                  <a:gd name="connsiteX3" fmla="*/ 7144 w 257175"/>
                  <a:gd name="connsiteY3" fmla="*/ 26194 h 47625"/>
                  <a:gd name="connsiteX4" fmla="*/ 26194 w 257175"/>
                  <a:gd name="connsiteY4" fmla="*/ 45244 h 47625"/>
                  <a:gd name="connsiteX5" fmla="*/ 235744 w 257175"/>
                  <a:gd name="connsiteY5" fmla="*/ 45244 h 47625"/>
                  <a:gd name="connsiteX6" fmla="*/ 254794 w 257175"/>
                  <a:gd name="connsiteY6" fmla="*/ 2619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47625">
                    <a:moveTo>
                      <a:pt x="254794" y="26194"/>
                    </a:moveTo>
                    <a:cubicBezTo>
                      <a:pt x="254794" y="15673"/>
                      <a:pt x="246265" y="7144"/>
                      <a:pt x="2357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lnTo>
                      <a:pt x="235744" y="45244"/>
                    </a:lnTo>
                    <a:cubicBezTo>
                      <a:pt x="246265" y="45244"/>
                      <a:pt x="254794" y="36715"/>
                      <a:pt x="254794" y="261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DDD4A7F3-D473-4315-BB90-DE0F208B5B48}"/>
              </a:ext>
            </a:extLst>
          </p:cNvPr>
          <p:cNvSpPr/>
          <p:nvPr/>
        </p:nvSpPr>
        <p:spPr>
          <a:xfrm flipH="1">
            <a:off x="6589485" y="3651508"/>
            <a:ext cx="3365020" cy="1718785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 Proof is:</a:t>
            </a:r>
          </a:p>
          <a:p>
            <a:pPr fontAlgn="t"/>
            <a:r>
              <a:rPr lang="en-US" dirty="0" err="1">
                <a:latin typeface="Consolas" panose="020B0609020204030204" pitchFamily="49" charset="0"/>
              </a:rPr>
              <a:t>two_plus_even</a:t>
            </a:r>
            <a:r>
              <a:rPr lang="en-US" dirty="0">
                <a:latin typeface="Consolas" panose="020B0609020204030204" pitchFamily="49" charset="0"/>
              </a:rPr>
              <a:t> 9000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two_plus_even</a:t>
            </a:r>
            <a:r>
              <a:rPr lang="en-US" dirty="0">
                <a:latin typeface="Consolas" panose="020B0609020204030204" pitchFamily="49" charset="0"/>
              </a:rPr>
              <a:t> 8998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two_plus_even</a:t>
            </a:r>
            <a:r>
              <a:rPr lang="en-US" dirty="0">
                <a:latin typeface="Consolas" panose="020B0609020204030204" pitchFamily="49" charset="0"/>
              </a:rPr>
              <a:t> 8996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two_plus_even</a:t>
            </a:r>
            <a:r>
              <a:rPr lang="en-US" dirty="0">
                <a:latin typeface="Consolas" panose="020B0609020204030204" pitchFamily="49" charset="0"/>
              </a:rPr>
              <a:t> 8994 …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F7C51821-58DD-4C15-B065-EBFE587843E9}"/>
              </a:ext>
            </a:extLst>
          </p:cNvPr>
          <p:cNvSpPr/>
          <p:nvPr/>
        </p:nvSpPr>
        <p:spPr>
          <a:xfrm>
            <a:off x="2174760" y="5010540"/>
            <a:ext cx="3584658" cy="977741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D73A49"/>
                </a:solidFill>
                <a:latin typeface="Consolas" panose="020B0609020204030204" pitchFamily="49" charset="0"/>
              </a:rPr>
              <a:t>Qed</a:t>
            </a:r>
            <a:endParaRPr lang="en-US" dirty="0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BC92D1AA-61BC-4FAE-B2B2-98CE3BDD971F}"/>
              </a:ext>
            </a:extLst>
          </p:cNvPr>
          <p:cNvSpPr/>
          <p:nvPr/>
        </p:nvSpPr>
        <p:spPr>
          <a:xfrm flipH="1">
            <a:off x="6652220" y="5735287"/>
            <a:ext cx="3365020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43" name="Graphic 42" descr="Hourglass">
            <a:extLst>
              <a:ext uri="{FF2B5EF4-FFF2-40B4-BE49-F238E27FC236}">
                <a16:creationId xmlns:a16="http://schemas.microsoft.com/office/drawing/2014/main" id="{2333A844-CA5B-4C3E-8E98-D895D9520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9299" y="4245521"/>
            <a:ext cx="914400" cy="9144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51A3387-B28D-43B0-A1D9-C8F478728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7511" y="3221129"/>
            <a:ext cx="2790397" cy="27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8" grpId="0" animBg="1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BE96-D40C-4A7A-89A4-71707967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Example: Up-Front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65FB-D062-47F3-B93C-570B5217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 numCol="1">
            <a:noAutofit/>
          </a:bodyPr>
          <a:lstStyle/>
          <a:p>
            <a:pPr marL="0" indent="0" fontAlgn="t">
              <a:buNone/>
            </a:pPr>
            <a:r>
              <a:rPr lang="en-US" sz="1800" dirty="0">
                <a:solidFill>
                  <a:srgbClr val="E36209"/>
                </a:solidFill>
                <a:latin typeface="Consolas" panose="020B0609020204030204" pitchFamily="49" charset="0"/>
              </a:rPr>
              <a:t>Inductive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is_even:ℕ→ℙ</a:t>
            </a:r>
            <a:r>
              <a:rPr lang="en-US" sz="1800" dirty="0">
                <a:solidFill>
                  <a:srgbClr val="D73A49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:= |</a:t>
            </a:r>
            <a:r>
              <a:rPr lang="en-US" sz="1800" dirty="0" err="1">
                <a:latin typeface="Consolas" panose="020B0609020204030204" pitchFamily="49" charset="0"/>
              </a:rPr>
              <a:t>zero_even</a:t>
            </a:r>
            <a:r>
              <a:rPr lang="en-US" sz="1800" dirty="0">
                <a:latin typeface="Consolas" panose="020B0609020204030204" pitchFamily="49" charset="0"/>
              </a:rPr>
              <a:t>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0 |</a:t>
            </a:r>
            <a:r>
              <a:rPr lang="en-US" sz="1800" dirty="0" err="1">
                <a:latin typeface="Consolas" panose="020B0609020204030204" pitchFamily="49" charset="0"/>
              </a:rPr>
              <a:t>two_plus_even</a:t>
            </a:r>
            <a:r>
              <a:rPr lang="en-US" sz="1800" dirty="0">
                <a:latin typeface="Consolas" panose="020B0609020204030204" pitchFamily="49" charset="0"/>
              </a:rPr>
              <a:t> n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n →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(2+n).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89DE3-2375-4290-AA11-361DF9B6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B6380-CE99-4C85-9451-7521C23C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C6153-614A-4A07-9CD0-E54B7859078F}"/>
              </a:ext>
            </a:extLst>
          </p:cNvPr>
          <p:cNvSpPr txBox="1"/>
          <p:nvPr/>
        </p:nvSpPr>
        <p:spPr>
          <a:xfrm>
            <a:off x="2081920" y="6597265"/>
            <a:ext cx="8028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Man Using Laptop by Gan </a:t>
            </a:r>
            <a:r>
              <a:rPr lang="en-US" sz="1000" dirty="0" err="1"/>
              <a:t>Khoon</a:t>
            </a:r>
            <a:r>
              <a:rPr lang="en-US" sz="1000" dirty="0"/>
              <a:t> Lay from NounProject.com CC BY 3.0; Coq logo from https://calebstanford.com/2019/01/15/coq-vector-image/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6CFEE3-DC20-4D93-B914-9834A5A07A82}"/>
              </a:ext>
            </a:extLst>
          </p:cNvPr>
          <p:cNvGrpSpPr/>
          <p:nvPr/>
        </p:nvGrpSpPr>
        <p:grpSpPr>
          <a:xfrm>
            <a:off x="10221776" y="3409812"/>
            <a:ext cx="1502048" cy="2215748"/>
            <a:chOff x="6036305" y="3421707"/>
            <a:chExt cx="1502048" cy="221574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C831B5-A03C-43EE-A3D7-BF4B9D3EDBC5}"/>
                </a:ext>
              </a:extLst>
            </p:cNvPr>
            <p:cNvSpPr/>
            <p:nvPr/>
          </p:nvSpPr>
          <p:spPr>
            <a:xfrm>
              <a:off x="6079575" y="3449288"/>
              <a:ext cx="1458778" cy="2188167"/>
            </a:xfrm>
            <a:custGeom>
              <a:avLst/>
              <a:gdLst>
                <a:gd name="connsiteX0" fmla="*/ 313557 w 1458778"/>
                <a:gd name="connsiteY0" fmla="*/ 2072676 h 2188167"/>
                <a:gd name="connsiteX1" fmla="*/ 369225 w 1458778"/>
                <a:gd name="connsiteY1" fmla="*/ 1936262 h 2188167"/>
                <a:gd name="connsiteX2" fmla="*/ 459346 w 1458778"/>
                <a:gd name="connsiteY2" fmla="*/ 1747115 h 2188167"/>
                <a:gd name="connsiteX3" fmla="*/ 277431 w 1458778"/>
                <a:gd name="connsiteY3" fmla="*/ 1543000 h 2188167"/>
                <a:gd name="connsiteX4" fmla="*/ 125297 w 1458778"/>
                <a:gd name="connsiteY4" fmla="*/ 1428431 h 2188167"/>
                <a:gd name="connsiteX5" fmla="*/ 222888 w 1458778"/>
                <a:gd name="connsiteY5" fmla="*/ 1354847 h 2188167"/>
                <a:gd name="connsiteX6" fmla="*/ 409586 w 1458778"/>
                <a:gd name="connsiteY6" fmla="*/ 1104354 h 2188167"/>
                <a:gd name="connsiteX7" fmla="*/ 382546 w 1458778"/>
                <a:gd name="connsiteY7" fmla="*/ 840139 h 2188167"/>
                <a:gd name="connsiteX8" fmla="*/ 340617 w 1458778"/>
                <a:gd name="connsiteY8" fmla="*/ 759675 h 2188167"/>
                <a:gd name="connsiteX9" fmla="*/ 275548 w 1458778"/>
                <a:gd name="connsiteY9" fmla="*/ 733853 h 2188167"/>
                <a:gd name="connsiteX10" fmla="*/ 218232 w 1458778"/>
                <a:gd name="connsiteY10" fmla="*/ 740248 h 2188167"/>
                <a:gd name="connsiteX11" fmla="*/ 265782 w 1458778"/>
                <a:gd name="connsiteY11" fmla="*/ 697359 h 2188167"/>
                <a:gd name="connsiteX12" fmla="*/ 313332 w 1458778"/>
                <a:gd name="connsiteY12" fmla="*/ 654469 h 2188167"/>
                <a:gd name="connsiteX13" fmla="*/ 277755 w 1458778"/>
                <a:gd name="connsiteY13" fmla="*/ 647354 h 2188167"/>
                <a:gd name="connsiteX14" fmla="*/ 133944 w 1458778"/>
                <a:gd name="connsiteY14" fmla="*/ 481465 h 2188167"/>
                <a:gd name="connsiteX15" fmla="*/ 478551 w 1458778"/>
                <a:gd name="connsiteY15" fmla="*/ 124890 h 2188167"/>
                <a:gd name="connsiteX16" fmla="*/ 790675 w 1458778"/>
                <a:gd name="connsiteY16" fmla="*/ 320623 h 2188167"/>
                <a:gd name="connsiteX17" fmla="*/ 764725 w 1458778"/>
                <a:gd name="connsiteY17" fmla="*/ 613431 h 2188167"/>
                <a:gd name="connsiteX18" fmla="*/ 639763 w 1458778"/>
                <a:gd name="connsiteY18" fmla="*/ 752642 h 2188167"/>
                <a:gd name="connsiteX19" fmla="*/ 599025 w 1458778"/>
                <a:gd name="connsiteY19" fmla="*/ 668532 h 2188167"/>
                <a:gd name="connsiteX20" fmla="*/ 577791 w 1458778"/>
                <a:gd name="connsiteY20" fmla="*/ 629281 h 2188167"/>
                <a:gd name="connsiteX21" fmla="*/ 587971 w 1458778"/>
                <a:gd name="connsiteY21" fmla="*/ 819929 h 2188167"/>
                <a:gd name="connsiteX22" fmla="*/ 649180 w 1458778"/>
                <a:gd name="connsiteY22" fmla="*/ 1160039 h 2188167"/>
                <a:gd name="connsiteX23" fmla="*/ 672087 w 1458778"/>
                <a:gd name="connsiteY23" fmla="*/ 1121347 h 2188167"/>
                <a:gd name="connsiteX24" fmla="*/ 870846 w 1458778"/>
                <a:gd name="connsiteY24" fmla="*/ 758340 h 2188167"/>
                <a:gd name="connsiteX25" fmla="*/ 1071821 w 1458778"/>
                <a:gd name="connsiteY25" fmla="*/ 699974 h 2188167"/>
                <a:gd name="connsiteX26" fmla="*/ 1378778 w 1458778"/>
                <a:gd name="connsiteY26" fmla="*/ 1053920 h 2188167"/>
                <a:gd name="connsiteX27" fmla="*/ 1212988 w 1458778"/>
                <a:gd name="connsiteY27" fmla="*/ 1462205 h 2188167"/>
                <a:gd name="connsiteX28" fmla="*/ 842799 w 1458778"/>
                <a:gd name="connsiteY28" fmla="*/ 1632646 h 2188167"/>
                <a:gd name="connsiteX29" fmla="*/ 796210 w 1458778"/>
                <a:gd name="connsiteY29" fmla="*/ 1615371 h 2188167"/>
                <a:gd name="connsiteX30" fmla="*/ 809145 w 1458778"/>
                <a:gd name="connsiteY30" fmla="*/ 1591201 h 2188167"/>
                <a:gd name="connsiteX31" fmla="*/ 773611 w 1458778"/>
                <a:gd name="connsiteY31" fmla="*/ 1612095 h 2188167"/>
                <a:gd name="connsiteX32" fmla="*/ 755716 w 1458778"/>
                <a:gd name="connsiteY32" fmla="*/ 1636614 h 2188167"/>
                <a:gd name="connsiteX33" fmla="*/ 745272 w 1458778"/>
                <a:gd name="connsiteY33" fmla="*/ 1699373 h 2188167"/>
                <a:gd name="connsiteX34" fmla="*/ 762141 w 1458778"/>
                <a:gd name="connsiteY34" fmla="*/ 1938723 h 2188167"/>
                <a:gd name="connsiteX35" fmla="*/ 806999 w 1458778"/>
                <a:gd name="connsiteY35" fmla="*/ 2074576 h 2188167"/>
                <a:gd name="connsiteX36" fmla="*/ 806999 w 1458778"/>
                <a:gd name="connsiteY36" fmla="*/ 2143253 h 2188167"/>
                <a:gd name="connsiteX37" fmla="*/ 560278 w 1458778"/>
                <a:gd name="connsiteY37" fmla="*/ 2143253 h 2188167"/>
                <a:gd name="connsiteX38" fmla="*/ 313557 w 1458778"/>
                <a:gd name="connsiteY38" fmla="*/ 2143253 h 2188167"/>
                <a:gd name="connsiteX39" fmla="*/ 313557 w 1458778"/>
                <a:gd name="connsiteY39" fmla="*/ 2072676 h 2188167"/>
                <a:gd name="connsiteX40" fmla="*/ 948351 w 1458778"/>
                <a:gd name="connsiteY40" fmla="*/ 1441673 h 2188167"/>
                <a:gd name="connsiteX41" fmla="*/ 879290 w 1458778"/>
                <a:gd name="connsiteY41" fmla="*/ 1348421 h 2188167"/>
                <a:gd name="connsiteX42" fmla="*/ 879080 w 1458778"/>
                <a:gd name="connsiteY42" fmla="*/ 1408477 h 2188167"/>
                <a:gd name="connsiteX43" fmla="*/ 874287 w 1458778"/>
                <a:gd name="connsiteY43" fmla="*/ 1515235 h 2188167"/>
                <a:gd name="connsiteX44" fmla="*/ 896555 w 1458778"/>
                <a:gd name="connsiteY44" fmla="*/ 1518946 h 2188167"/>
                <a:gd name="connsiteX45" fmla="*/ 948351 w 1458778"/>
                <a:gd name="connsiteY45" fmla="*/ 1441673 h 218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8778" h="2188167">
                  <a:moveTo>
                    <a:pt x="313557" y="2072676"/>
                  </a:moveTo>
                  <a:cubicBezTo>
                    <a:pt x="313557" y="2004371"/>
                    <a:pt x="315348" y="1999980"/>
                    <a:pt x="369225" y="1936262"/>
                  </a:cubicBezTo>
                  <a:cubicBezTo>
                    <a:pt x="439163" y="1853546"/>
                    <a:pt x="459346" y="1811185"/>
                    <a:pt x="459346" y="1747115"/>
                  </a:cubicBezTo>
                  <a:cubicBezTo>
                    <a:pt x="459346" y="1667490"/>
                    <a:pt x="410164" y="1612306"/>
                    <a:pt x="277431" y="1543000"/>
                  </a:cubicBezTo>
                  <a:cubicBezTo>
                    <a:pt x="159583" y="1481466"/>
                    <a:pt x="120351" y="1451921"/>
                    <a:pt x="125297" y="1428431"/>
                  </a:cubicBezTo>
                  <a:cubicBezTo>
                    <a:pt x="127067" y="1420023"/>
                    <a:pt x="170983" y="1386910"/>
                    <a:pt x="222888" y="1354847"/>
                  </a:cubicBezTo>
                  <a:cubicBezTo>
                    <a:pt x="340397" y="1282258"/>
                    <a:pt x="382605" y="1225627"/>
                    <a:pt x="409586" y="1104354"/>
                  </a:cubicBezTo>
                  <a:cubicBezTo>
                    <a:pt x="435784" y="986598"/>
                    <a:pt x="427255" y="903257"/>
                    <a:pt x="382546" y="840139"/>
                  </a:cubicBezTo>
                  <a:cubicBezTo>
                    <a:pt x="363750" y="813604"/>
                    <a:pt x="344882" y="777395"/>
                    <a:pt x="340617" y="759675"/>
                  </a:cubicBezTo>
                  <a:cubicBezTo>
                    <a:pt x="333057" y="728265"/>
                    <a:pt x="331427" y="727618"/>
                    <a:pt x="275548" y="733853"/>
                  </a:cubicBezTo>
                  <a:lnTo>
                    <a:pt x="218232" y="740248"/>
                  </a:lnTo>
                  <a:lnTo>
                    <a:pt x="265782" y="697359"/>
                  </a:lnTo>
                  <a:lnTo>
                    <a:pt x="313332" y="654469"/>
                  </a:lnTo>
                  <a:lnTo>
                    <a:pt x="277755" y="647354"/>
                  </a:lnTo>
                  <a:cubicBezTo>
                    <a:pt x="221549" y="636112"/>
                    <a:pt x="150111" y="553707"/>
                    <a:pt x="133944" y="481465"/>
                  </a:cubicBezTo>
                  <a:cubicBezTo>
                    <a:pt x="94233" y="304020"/>
                    <a:pt x="266569" y="125700"/>
                    <a:pt x="478551" y="124890"/>
                  </a:cubicBezTo>
                  <a:cubicBezTo>
                    <a:pt x="616618" y="124362"/>
                    <a:pt x="746932" y="206082"/>
                    <a:pt x="790675" y="320623"/>
                  </a:cubicBezTo>
                  <a:cubicBezTo>
                    <a:pt x="820541" y="398824"/>
                    <a:pt x="809290" y="525771"/>
                    <a:pt x="764725" y="613431"/>
                  </a:cubicBezTo>
                  <a:cubicBezTo>
                    <a:pt x="733361" y="675126"/>
                    <a:pt x="663779" y="752642"/>
                    <a:pt x="639763" y="752642"/>
                  </a:cubicBezTo>
                  <a:cubicBezTo>
                    <a:pt x="621129" y="752642"/>
                    <a:pt x="607099" y="723677"/>
                    <a:pt x="599025" y="668532"/>
                  </a:cubicBezTo>
                  <a:cubicBezTo>
                    <a:pt x="586584" y="583575"/>
                    <a:pt x="572810" y="558112"/>
                    <a:pt x="577791" y="629281"/>
                  </a:cubicBezTo>
                  <a:cubicBezTo>
                    <a:pt x="580166" y="663205"/>
                    <a:pt x="584747" y="748997"/>
                    <a:pt x="587971" y="819929"/>
                  </a:cubicBezTo>
                  <a:cubicBezTo>
                    <a:pt x="593704" y="946032"/>
                    <a:pt x="628496" y="1139354"/>
                    <a:pt x="649180" y="1160039"/>
                  </a:cubicBezTo>
                  <a:cubicBezTo>
                    <a:pt x="655565" y="1166424"/>
                    <a:pt x="664403" y="1151496"/>
                    <a:pt x="672087" y="1121347"/>
                  </a:cubicBezTo>
                  <a:cubicBezTo>
                    <a:pt x="722439" y="923779"/>
                    <a:pt x="771481" y="834210"/>
                    <a:pt x="870846" y="758340"/>
                  </a:cubicBezTo>
                  <a:cubicBezTo>
                    <a:pt x="933763" y="710299"/>
                    <a:pt x="996044" y="692212"/>
                    <a:pt x="1071821" y="699974"/>
                  </a:cubicBezTo>
                  <a:cubicBezTo>
                    <a:pt x="1257692" y="719012"/>
                    <a:pt x="1379212" y="859134"/>
                    <a:pt x="1378778" y="1053920"/>
                  </a:cubicBezTo>
                  <a:cubicBezTo>
                    <a:pt x="1378419" y="1215193"/>
                    <a:pt x="1321493" y="1355384"/>
                    <a:pt x="1212988" y="1462205"/>
                  </a:cubicBezTo>
                  <a:cubicBezTo>
                    <a:pt x="1098811" y="1574611"/>
                    <a:pt x="1016440" y="1612536"/>
                    <a:pt x="842799" y="1632646"/>
                  </a:cubicBezTo>
                  <a:cubicBezTo>
                    <a:pt x="784495" y="1639399"/>
                    <a:pt x="783540" y="1639045"/>
                    <a:pt x="796210" y="1615371"/>
                  </a:cubicBezTo>
                  <a:lnTo>
                    <a:pt x="809145" y="1591201"/>
                  </a:lnTo>
                  <a:lnTo>
                    <a:pt x="773611" y="1612095"/>
                  </a:lnTo>
                  <a:cubicBezTo>
                    <a:pt x="748887" y="1626632"/>
                    <a:pt x="743443" y="1634091"/>
                    <a:pt x="755716" y="1636614"/>
                  </a:cubicBezTo>
                  <a:cubicBezTo>
                    <a:pt x="777295" y="1641051"/>
                    <a:pt x="778483" y="1633912"/>
                    <a:pt x="745272" y="1699373"/>
                  </a:cubicBezTo>
                  <a:cubicBezTo>
                    <a:pt x="701226" y="1786191"/>
                    <a:pt x="706058" y="1854737"/>
                    <a:pt x="762141" y="1938723"/>
                  </a:cubicBezTo>
                  <a:cubicBezTo>
                    <a:pt x="802279" y="1998830"/>
                    <a:pt x="806999" y="2013125"/>
                    <a:pt x="806999" y="2074576"/>
                  </a:cubicBezTo>
                  <a:lnTo>
                    <a:pt x="806999" y="2143253"/>
                  </a:lnTo>
                  <a:lnTo>
                    <a:pt x="560278" y="2143253"/>
                  </a:lnTo>
                  <a:lnTo>
                    <a:pt x="313557" y="2143253"/>
                  </a:lnTo>
                  <a:lnTo>
                    <a:pt x="313557" y="2072676"/>
                  </a:lnTo>
                  <a:close/>
                  <a:moveTo>
                    <a:pt x="948351" y="1441673"/>
                  </a:moveTo>
                  <a:cubicBezTo>
                    <a:pt x="964084" y="1378989"/>
                    <a:pt x="914999" y="1312712"/>
                    <a:pt x="879290" y="1348421"/>
                  </a:cubicBezTo>
                  <a:cubicBezTo>
                    <a:pt x="863024" y="1364687"/>
                    <a:pt x="863005" y="1370005"/>
                    <a:pt x="879080" y="1408477"/>
                  </a:cubicBezTo>
                  <a:cubicBezTo>
                    <a:pt x="901846" y="1462964"/>
                    <a:pt x="901035" y="1481040"/>
                    <a:pt x="874287" y="1515235"/>
                  </a:cubicBezTo>
                  <a:cubicBezTo>
                    <a:pt x="835585" y="1564712"/>
                    <a:pt x="850937" y="1567270"/>
                    <a:pt x="896555" y="1518946"/>
                  </a:cubicBezTo>
                  <a:cubicBezTo>
                    <a:pt x="920830" y="1493231"/>
                    <a:pt x="944138" y="1458458"/>
                    <a:pt x="948351" y="1441673"/>
                  </a:cubicBezTo>
                  <a:close/>
                </a:path>
              </a:pathLst>
            </a:custGeom>
            <a:solidFill>
              <a:srgbClr val="DEC498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1F6A6E-4A79-4DDC-B52C-4679D362B1E1}"/>
                </a:ext>
              </a:extLst>
            </p:cNvPr>
            <p:cNvSpPr/>
            <p:nvPr/>
          </p:nvSpPr>
          <p:spPr>
            <a:xfrm>
              <a:off x="6242335" y="5024367"/>
              <a:ext cx="729389" cy="547042"/>
            </a:xfrm>
            <a:custGeom>
              <a:avLst/>
              <a:gdLst>
                <a:gd name="connsiteX0" fmla="*/ 124887 w 729389"/>
                <a:gd name="connsiteY0" fmla="*/ 489249 h 547041"/>
                <a:gd name="connsiteX1" fmla="*/ 182929 w 729389"/>
                <a:gd name="connsiteY1" fmla="*/ 342506 h 547041"/>
                <a:gd name="connsiteX2" fmla="*/ 289989 w 729389"/>
                <a:gd name="connsiteY2" fmla="*/ 143974 h 547041"/>
                <a:gd name="connsiteX3" fmla="*/ 290263 w 729389"/>
                <a:gd name="connsiteY3" fmla="*/ 127762 h 547041"/>
                <a:gd name="connsiteX4" fmla="*/ 425048 w 729389"/>
                <a:gd name="connsiteY4" fmla="*/ 126729 h 547041"/>
                <a:gd name="connsiteX5" fmla="*/ 582798 w 729389"/>
                <a:gd name="connsiteY5" fmla="*/ 124887 h 547041"/>
                <a:gd name="connsiteX6" fmla="*/ 569163 w 729389"/>
                <a:gd name="connsiteY6" fmla="*/ 169460 h 547041"/>
                <a:gd name="connsiteX7" fmla="*/ 617553 w 729389"/>
                <a:gd name="connsiteY7" fmla="*/ 363705 h 547041"/>
                <a:gd name="connsiteX8" fmla="*/ 649415 w 729389"/>
                <a:gd name="connsiteY8" fmla="*/ 488597 h 547041"/>
                <a:gd name="connsiteX9" fmla="*/ 649415 w 729389"/>
                <a:gd name="connsiteY9" fmla="*/ 571718 h 547041"/>
                <a:gd name="connsiteX10" fmla="*/ 387151 w 729389"/>
                <a:gd name="connsiteY10" fmla="*/ 571718 h 547041"/>
                <a:gd name="connsiteX11" fmla="*/ 124888 w 729389"/>
                <a:gd name="connsiteY11" fmla="*/ 571718 h 5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389" h="547041">
                  <a:moveTo>
                    <a:pt x="124887" y="489249"/>
                  </a:moveTo>
                  <a:cubicBezTo>
                    <a:pt x="124887" y="408672"/>
                    <a:pt x="126216" y="405313"/>
                    <a:pt x="182929" y="342506"/>
                  </a:cubicBezTo>
                  <a:cubicBezTo>
                    <a:pt x="247251" y="271273"/>
                    <a:pt x="289571" y="196281"/>
                    <a:pt x="289989" y="143974"/>
                  </a:cubicBezTo>
                  <a:lnTo>
                    <a:pt x="290263" y="127762"/>
                  </a:lnTo>
                  <a:lnTo>
                    <a:pt x="425048" y="126729"/>
                  </a:lnTo>
                  <a:lnTo>
                    <a:pt x="582798" y="124887"/>
                  </a:lnTo>
                  <a:lnTo>
                    <a:pt x="569163" y="169460"/>
                  </a:lnTo>
                  <a:cubicBezTo>
                    <a:pt x="549407" y="234044"/>
                    <a:pt x="564767" y="294498"/>
                    <a:pt x="617553" y="363705"/>
                  </a:cubicBezTo>
                  <a:cubicBezTo>
                    <a:pt x="644333" y="398816"/>
                    <a:pt x="649415" y="418733"/>
                    <a:pt x="649415" y="488597"/>
                  </a:cubicBezTo>
                  <a:lnTo>
                    <a:pt x="649415" y="571718"/>
                  </a:lnTo>
                  <a:lnTo>
                    <a:pt x="387151" y="571718"/>
                  </a:lnTo>
                  <a:lnTo>
                    <a:pt x="124888" y="571718"/>
                  </a:lnTo>
                  <a:close/>
                </a:path>
              </a:pathLst>
            </a:custGeom>
            <a:solidFill>
              <a:srgbClr val="CEBA8E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BE77BD-E18B-4EA4-9A4C-AAB8620C85F4}"/>
                </a:ext>
              </a:extLst>
            </p:cNvPr>
            <p:cNvSpPr/>
            <p:nvPr/>
          </p:nvSpPr>
          <p:spPr>
            <a:xfrm>
              <a:off x="6036305" y="3421707"/>
              <a:ext cx="911736" cy="911736"/>
            </a:xfrm>
            <a:custGeom>
              <a:avLst/>
              <a:gdLst>
                <a:gd name="connsiteX0" fmla="*/ 663646 w 911736"/>
                <a:gd name="connsiteY0" fmla="*/ 790406 h 911736"/>
                <a:gd name="connsiteX1" fmla="*/ 645002 w 911736"/>
                <a:gd name="connsiteY1" fmla="*/ 707380 h 911736"/>
                <a:gd name="connsiteX2" fmla="*/ 544385 w 911736"/>
                <a:gd name="connsiteY2" fmla="*/ 600954 h 911736"/>
                <a:gd name="connsiteX3" fmla="*/ 413972 w 911736"/>
                <a:gd name="connsiteY3" fmla="*/ 646571 h 911736"/>
                <a:gd name="connsiteX4" fmla="*/ 210307 w 911736"/>
                <a:gd name="connsiteY4" fmla="*/ 648798 h 911736"/>
                <a:gd name="connsiteX5" fmla="*/ 329321 w 911736"/>
                <a:gd name="connsiteY5" fmla="*/ 167094 h 911736"/>
                <a:gd name="connsiteX6" fmla="*/ 710466 w 911736"/>
                <a:gd name="connsiteY6" fmla="*/ 185005 h 911736"/>
                <a:gd name="connsiteX7" fmla="*/ 865743 w 911736"/>
                <a:gd name="connsiteY7" fmla="*/ 424812 h 911736"/>
                <a:gd name="connsiteX8" fmla="*/ 739749 w 911736"/>
                <a:gd name="connsiteY8" fmla="*/ 771637 h 911736"/>
                <a:gd name="connsiteX9" fmla="*/ 663646 w 911736"/>
                <a:gd name="connsiteY9" fmla="*/ 790406 h 9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1736" h="911736">
                  <a:moveTo>
                    <a:pt x="663646" y="790406"/>
                  </a:moveTo>
                  <a:cubicBezTo>
                    <a:pt x="658447" y="781994"/>
                    <a:pt x="650058" y="744632"/>
                    <a:pt x="645002" y="707380"/>
                  </a:cubicBezTo>
                  <a:cubicBezTo>
                    <a:pt x="633648" y="623707"/>
                    <a:pt x="613488" y="602384"/>
                    <a:pt x="544385" y="600954"/>
                  </a:cubicBezTo>
                  <a:cubicBezTo>
                    <a:pt x="502924" y="600097"/>
                    <a:pt x="472927" y="610589"/>
                    <a:pt x="413972" y="646571"/>
                  </a:cubicBezTo>
                  <a:cubicBezTo>
                    <a:pt x="315332" y="706775"/>
                    <a:pt x="274969" y="707216"/>
                    <a:pt x="210307" y="648798"/>
                  </a:cubicBezTo>
                  <a:cubicBezTo>
                    <a:pt x="56810" y="510123"/>
                    <a:pt x="118400" y="260841"/>
                    <a:pt x="329321" y="167094"/>
                  </a:cubicBezTo>
                  <a:cubicBezTo>
                    <a:pt x="467798" y="105546"/>
                    <a:pt x="586858" y="111141"/>
                    <a:pt x="710466" y="185005"/>
                  </a:cubicBezTo>
                  <a:cubicBezTo>
                    <a:pt x="793483" y="234613"/>
                    <a:pt x="853574" y="327416"/>
                    <a:pt x="865743" y="424812"/>
                  </a:cubicBezTo>
                  <a:cubicBezTo>
                    <a:pt x="879366" y="533850"/>
                    <a:pt x="823356" y="688030"/>
                    <a:pt x="739749" y="771637"/>
                  </a:cubicBezTo>
                  <a:cubicBezTo>
                    <a:pt x="702886" y="808500"/>
                    <a:pt x="678540" y="814505"/>
                    <a:pt x="663646" y="790406"/>
                  </a:cubicBezTo>
                  <a:close/>
                </a:path>
              </a:pathLst>
            </a:custGeom>
            <a:solidFill>
              <a:srgbClr val="C79A73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1F99C06-3A04-4307-B48A-7B7E96616826}"/>
              </a:ext>
            </a:extLst>
          </p:cNvPr>
          <p:cNvSpPr/>
          <p:nvPr/>
        </p:nvSpPr>
        <p:spPr>
          <a:xfrm>
            <a:off x="2231230" y="2243389"/>
            <a:ext cx="6322717" cy="499811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Inductive</a:t>
            </a:r>
            <a:r>
              <a:rPr lang="en-US" dirty="0">
                <a:latin typeface="Consolas" panose="020B0609020204030204" pitchFamily="49" charset="0"/>
              </a:rPr>
              <a:t> parity := even | odd.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6B29516F-C153-46D5-8B62-A6B7A268DC28}"/>
              </a:ext>
            </a:extLst>
          </p:cNvPr>
          <p:cNvSpPr/>
          <p:nvPr/>
        </p:nvSpPr>
        <p:spPr>
          <a:xfrm>
            <a:off x="2174759" y="2911755"/>
            <a:ext cx="6322717" cy="604230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flip_parity</a:t>
            </a:r>
            <a:r>
              <a:rPr lang="en-US" dirty="0">
                <a:latin typeface="Consolas" panose="020B0609020204030204" pitchFamily="49" charset="0"/>
              </a:rPr>
              <a:t> p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:= match p with even =&gt; odd | odd =&gt; even end.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F7C51821-58DD-4C15-B065-EBFE587843E9}"/>
              </a:ext>
            </a:extLst>
          </p:cNvPr>
          <p:cNvSpPr/>
          <p:nvPr/>
        </p:nvSpPr>
        <p:spPr>
          <a:xfrm>
            <a:off x="2174759" y="3649338"/>
            <a:ext cx="6322717" cy="1261536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Fixpoint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(n : </a:t>
            </a:r>
            <a:r>
              <a:rPr lang="en-US" dirty="0" err="1">
                <a:latin typeface="Consolas" panose="020B0609020204030204" pitchFamily="49" charset="0"/>
              </a:rPr>
              <a:t>nat</a:t>
            </a:r>
            <a:r>
              <a:rPr lang="en-US" dirty="0">
                <a:latin typeface="Consolas" panose="020B0609020204030204" pitchFamily="49" charset="0"/>
              </a:rPr>
              <a:t>) : parity :=</a:t>
            </a:r>
          </a:p>
          <a:p>
            <a:pPr fontAlgn="t"/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latin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  <a:endParaRPr lang="en-US" dirty="0">
              <a:latin typeface="Consolas" panose="020B0609020204030204" pitchFamily="49" charset="0"/>
            </a:endParaRP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| O =&gt; even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| S n' =&gt; </a:t>
            </a:r>
            <a:r>
              <a:rPr lang="en-US" dirty="0" err="1">
                <a:latin typeface="Consolas" panose="020B0609020204030204" pitchFamily="49" charset="0"/>
              </a:rPr>
              <a:t>flip_parity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n')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end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BC92D1AA-61BC-4FAE-B2B2-98CE3BDD971F}"/>
              </a:ext>
            </a:extLst>
          </p:cNvPr>
          <p:cNvSpPr/>
          <p:nvPr/>
        </p:nvSpPr>
        <p:spPr>
          <a:xfrm flipH="1">
            <a:off x="9315649" y="3397674"/>
            <a:ext cx="693741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9717E2F2-5D37-4EAE-A1E2-D404D56D7D83}"/>
              </a:ext>
            </a:extLst>
          </p:cNvPr>
          <p:cNvSpPr/>
          <p:nvPr/>
        </p:nvSpPr>
        <p:spPr>
          <a:xfrm flipH="1">
            <a:off x="9323500" y="2616901"/>
            <a:ext cx="693741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20C2DA6F-4319-48D2-B025-7979AD7A2969}"/>
              </a:ext>
            </a:extLst>
          </p:cNvPr>
          <p:cNvSpPr/>
          <p:nvPr/>
        </p:nvSpPr>
        <p:spPr>
          <a:xfrm flipH="1">
            <a:off x="9323499" y="4787318"/>
            <a:ext cx="693741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230668A9-A63E-48C5-997A-3B9425C45501}"/>
              </a:ext>
            </a:extLst>
          </p:cNvPr>
          <p:cNvSpPr/>
          <p:nvPr/>
        </p:nvSpPr>
        <p:spPr>
          <a:xfrm>
            <a:off x="2081920" y="5155367"/>
            <a:ext cx="6322717" cy="1261536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Lemma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parity_of_correct</a:t>
            </a:r>
            <a:endParaRPr lang="en-US" dirty="0">
              <a:latin typeface="Consolas" panose="020B0609020204030204" pitchFamily="49" charset="0"/>
            </a:endParaRP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: ∀ n, </a:t>
            </a:r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n = even → </a:t>
            </a:r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n.</a:t>
            </a:r>
          </a:p>
          <a:p>
            <a:pPr fontAlgn="t"/>
            <a:r>
              <a:rPr lang="en-US" sz="800" dirty="0">
                <a:solidFill>
                  <a:srgbClr val="D73A49"/>
                </a:solidFill>
                <a:latin typeface="Consolas" panose="020B0609020204030204" pitchFamily="49" charset="0"/>
              </a:rPr>
              <a:t>Proof</a:t>
            </a:r>
            <a:r>
              <a:rPr lang="en-US" sz="800" dirty="0">
                <a:latin typeface="Consolas" panose="020B0609020204030204" pitchFamily="49" charset="0"/>
              </a:rPr>
              <a:t>.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intro n; assert (H' : match </a:t>
            </a:r>
            <a:r>
              <a:rPr lang="en-US" sz="400" dirty="0" err="1">
                <a:latin typeface="Consolas" panose="020B0609020204030204" pitchFamily="49" charset="0"/>
              </a:rPr>
              <a:t>parity_of</a:t>
            </a:r>
            <a:r>
              <a:rPr lang="en-US" sz="400" dirty="0">
                <a:latin typeface="Consolas" panose="020B0609020204030204" pitchFamily="49" charset="0"/>
              </a:rPr>
              <a:t> n with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                      | even =&gt; </a:t>
            </a:r>
            <a:r>
              <a:rPr lang="en-US" sz="400" dirty="0" err="1">
                <a:latin typeface="Consolas" panose="020B0609020204030204" pitchFamily="49" charset="0"/>
              </a:rPr>
              <a:t>is_even</a:t>
            </a:r>
            <a:r>
              <a:rPr lang="en-US" sz="400" dirty="0">
                <a:latin typeface="Consolas" panose="020B0609020204030204" pitchFamily="49" charset="0"/>
              </a:rPr>
              <a:t> n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                      | odd =&gt; </a:t>
            </a:r>
            <a:r>
              <a:rPr lang="en-US" sz="400" dirty="0" err="1">
                <a:latin typeface="Consolas" panose="020B0609020204030204" pitchFamily="49" charset="0"/>
              </a:rPr>
              <a:t>is_even</a:t>
            </a:r>
            <a:r>
              <a:rPr lang="en-US" sz="400" dirty="0">
                <a:latin typeface="Consolas" panose="020B0609020204030204" pitchFamily="49" charset="0"/>
              </a:rPr>
              <a:t> (S n) end).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{ induction n as [|n IH]; </a:t>
            </a:r>
            <a:r>
              <a:rPr lang="en-US" sz="400" dirty="0" err="1">
                <a:latin typeface="Consolas" panose="020B0609020204030204" pitchFamily="49" charset="0"/>
              </a:rPr>
              <a:t>cbn</a:t>
            </a:r>
            <a:r>
              <a:rPr lang="en-US" sz="400" dirty="0">
                <a:latin typeface="Consolas" panose="020B0609020204030204" pitchFamily="49" charset="0"/>
              </a:rPr>
              <a:t>; try constructor.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  destruct (</a:t>
            </a:r>
            <a:r>
              <a:rPr lang="en-US" sz="400" dirty="0" err="1">
                <a:latin typeface="Consolas" panose="020B0609020204030204" pitchFamily="49" charset="0"/>
              </a:rPr>
              <a:t>parity_of</a:t>
            </a:r>
            <a:r>
              <a:rPr lang="en-US" sz="400" dirty="0">
                <a:latin typeface="Consolas" panose="020B0609020204030204" pitchFamily="49" charset="0"/>
              </a:rPr>
              <a:t> n); </a:t>
            </a:r>
            <a:r>
              <a:rPr lang="en-US" sz="400" dirty="0" err="1">
                <a:latin typeface="Consolas" panose="020B0609020204030204" pitchFamily="49" charset="0"/>
              </a:rPr>
              <a:t>cbn</a:t>
            </a:r>
            <a:r>
              <a:rPr lang="en-US" sz="400" dirty="0">
                <a:latin typeface="Consolas" panose="020B0609020204030204" pitchFamily="49" charset="0"/>
              </a:rPr>
              <a:t>; try constructor; try assumption. }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intro H; rewrite H in H'; assumption.</a:t>
            </a:r>
          </a:p>
          <a:p>
            <a:pPr fontAlgn="t"/>
            <a:r>
              <a:rPr lang="en-US" sz="800" dirty="0" err="1">
                <a:solidFill>
                  <a:srgbClr val="D73A49"/>
                </a:solidFill>
                <a:latin typeface="Consolas" panose="020B0609020204030204" pitchFamily="49" charset="0"/>
              </a:rPr>
              <a:t>Qed</a:t>
            </a:r>
            <a:r>
              <a:rPr lang="en-US" sz="8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E28BE807-F854-4154-AC39-304C7D9363EB}"/>
              </a:ext>
            </a:extLst>
          </p:cNvPr>
          <p:cNvSpPr/>
          <p:nvPr/>
        </p:nvSpPr>
        <p:spPr>
          <a:xfrm flipH="1">
            <a:off x="9315649" y="5954249"/>
            <a:ext cx="693741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DC5CDA6E-9C0A-47E0-B192-A6E647EF3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87511" y="3221129"/>
            <a:ext cx="2790397" cy="27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4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BE96-D40C-4A7A-89A4-71707967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65FB-D062-47F3-B93C-570B5217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 numCol="1">
            <a:noAutofit/>
          </a:bodyPr>
          <a:lstStyle/>
          <a:p>
            <a:pPr marL="0" indent="0" fontAlgn="t">
              <a:buNone/>
            </a:pPr>
            <a:r>
              <a:rPr lang="en-US" sz="1800" dirty="0">
                <a:solidFill>
                  <a:srgbClr val="E36209"/>
                </a:solidFill>
                <a:latin typeface="Consolas" panose="020B0609020204030204" pitchFamily="49" charset="0"/>
              </a:rPr>
              <a:t>Inductive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is_even:ℕ→ℙ</a:t>
            </a:r>
            <a:r>
              <a:rPr lang="en-US" sz="1800" dirty="0">
                <a:solidFill>
                  <a:srgbClr val="D73A49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:= |</a:t>
            </a:r>
            <a:r>
              <a:rPr lang="en-US" sz="1800" dirty="0" err="1">
                <a:latin typeface="Consolas" panose="020B0609020204030204" pitchFamily="49" charset="0"/>
              </a:rPr>
              <a:t>zero_even</a:t>
            </a:r>
            <a:r>
              <a:rPr lang="en-US" sz="1800" dirty="0">
                <a:latin typeface="Consolas" panose="020B0609020204030204" pitchFamily="49" charset="0"/>
              </a:rPr>
              <a:t>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0 |</a:t>
            </a:r>
            <a:r>
              <a:rPr lang="en-US" sz="1800" dirty="0" err="1">
                <a:latin typeface="Consolas" panose="020B0609020204030204" pitchFamily="49" charset="0"/>
              </a:rPr>
              <a:t>two_plus_even</a:t>
            </a:r>
            <a:r>
              <a:rPr lang="en-US" sz="1800" dirty="0">
                <a:latin typeface="Consolas" panose="020B0609020204030204" pitchFamily="49" charset="0"/>
              </a:rPr>
              <a:t> n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n →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(2+n).</a:t>
            </a:r>
          </a:p>
          <a:p>
            <a:pPr marL="0" indent="0" fontAlgn="t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89DE3-2375-4290-AA11-361DF9B6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B6380-CE99-4C85-9451-7521C23C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C6153-614A-4A07-9CD0-E54B7859078F}"/>
              </a:ext>
            </a:extLst>
          </p:cNvPr>
          <p:cNvSpPr txBox="1"/>
          <p:nvPr/>
        </p:nvSpPr>
        <p:spPr>
          <a:xfrm>
            <a:off x="4029569" y="6466639"/>
            <a:ext cx="4132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Man Using Laptop by Gan </a:t>
            </a:r>
            <a:r>
              <a:rPr lang="en-US" sz="1000" dirty="0" err="1"/>
              <a:t>Khoon</a:t>
            </a:r>
            <a:r>
              <a:rPr lang="en-US" sz="1000" dirty="0"/>
              <a:t> Lay from NounProject.com CC BY 3.0</a:t>
            </a:r>
          </a:p>
          <a:p>
            <a:pPr algn="ctr"/>
            <a:r>
              <a:rPr lang="en-US" sz="1000" dirty="0"/>
              <a:t>Coq logo from https://calebstanford.com/2019/01/15/coq-vector-image/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6CFEE3-DC20-4D93-B914-9834A5A07A82}"/>
              </a:ext>
            </a:extLst>
          </p:cNvPr>
          <p:cNvGrpSpPr/>
          <p:nvPr/>
        </p:nvGrpSpPr>
        <p:grpSpPr>
          <a:xfrm>
            <a:off x="10221776" y="3409812"/>
            <a:ext cx="1502048" cy="2215748"/>
            <a:chOff x="6036305" y="3421707"/>
            <a:chExt cx="1502048" cy="221574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C831B5-A03C-43EE-A3D7-BF4B9D3EDBC5}"/>
                </a:ext>
              </a:extLst>
            </p:cNvPr>
            <p:cNvSpPr/>
            <p:nvPr/>
          </p:nvSpPr>
          <p:spPr>
            <a:xfrm>
              <a:off x="6079575" y="3449288"/>
              <a:ext cx="1458778" cy="2188167"/>
            </a:xfrm>
            <a:custGeom>
              <a:avLst/>
              <a:gdLst>
                <a:gd name="connsiteX0" fmla="*/ 313557 w 1458778"/>
                <a:gd name="connsiteY0" fmla="*/ 2072676 h 2188167"/>
                <a:gd name="connsiteX1" fmla="*/ 369225 w 1458778"/>
                <a:gd name="connsiteY1" fmla="*/ 1936262 h 2188167"/>
                <a:gd name="connsiteX2" fmla="*/ 459346 w 1458778"/>
                <a:gd name="connsiteY2" fmla="*/ 1747115 h 2188167"/>
                <a:gd name="connsiteX3" fmla="*/ 277431 w 1458778"/>
                <a:gd name="connsiteY3" fmla="*/ 1543000 h 2188167"/>
                <a:gd name="connsiteX4" fmla="*/ 125297 w 1458778"/>
                <a:gd name="connsiteY4" fmla="*/ 1428431 h 2188167"/>
                <a:gd name="connsiteX5" fmla="*/ 222888 w 1458778"/>
                <a:gd name="connsiteY5" fmla="*/ 1354847 h 2188167"/>
                <a:gd name="connsiteX6" fmla="*/ 409586 w 1458778"/>
                <a:gd name="connsiteY6" fmla="*/ 1104354 h 2188167"/>
                <a:gd name="connsiteX7" fmla="*/ 382546 w 1458778"/>
                <a:gd name="connsiteY7" fmla="*/ 840139 h 2188167"/>
                <a:gd name="connsiteX8" fmla="*/ 340617 w 1458778"/>
                <a:gd name="connsiteY8" fmla="*/ 759675 h 2188167"/>
                <a:gd name="connsiteX9" fmla="*/ 275548 w 1458778"/>
                <a:gd name="connsiteY9" fmla="*/ 733853 h 2188167"/>
                <a:gd name="connsiteX10" fmla="*/ 218232 w 1458778"/>
                <a:gd name="connsiteY10" fmla="*/ 740248 h 2188167"/>
                <a:gd name="connsiteX11" fmla="*/ 265782 w 1458778"/>
                <a:gd name="connsiteY11" fmla="*/ 697359 h 2188167"/>
                <a:gd name="connsiteX12" fmla="*/ 313332 w 1458778"/>
                <a:gd name="connsiteY12" fmla="*/ 654469 h 2188167"/>
                <a:gd name="connsiteX13" fmla="*/ 277755 w 1458778"/>
                <a:gd name="connsiteY13" fmla="*/ 647354 h 2188167"/>
                <a:gd name="connsiteX14" fmla="*/ 133944 w 1458778"/>
                <a:gd name="connsiteY14" fmla="*/ 481465 h 2188167"/>
                <a:gd name="connsiteX15" fmla="*/ 478551 w 1458778"/>
                <a:gd name="connsiteY15" fmla="*/ 124890 h 2188167"/>
                <a:gd name="connsiteX16" fmla="*/ 790675 w 1458778"/>
                <a:gd name="connsiteY16" fmla="*/ 320623 h 2188167"/>
                <a:gd name="connsiteX17" fmla="*/ 764725 w 1458778"/>
                <a:gd name="connsiteY17" fmla="*/ 613431 h 2188167"/>
                <a:gd name="connsiteX18" fmla="*/ 639763 w 1458778"/>
                <a:gd name="connsiteY18" fmla="*/ 752642 h 2188167"/>
                <a:gd name="connsiteX19" fmla="*/ 599025 w 1458778"/>
                <a:gd name="connsiteY19" fmla="*/ 668532 h 2188167"/>
                <a:gd name="connsiteX20" fmla="*/ 577791 w 1458778"/>
                <a:gd name="connsiteY20" fmla="*/ 629281 h 2188167"/>
                <a:gd name="connsiteX21" fmla="*/ 587971 w 1458778"/>
                <a:gd name="connsiteY21" fmla="*/ 819929 h 2188167"/>
                <a:gd name="connsiteX22" fmla="*/ 649180 w 1458778"/>
                <a:gd name="connsiteY22" fmla="*/ 1160039 h 2188167"/>
                <a:gd name="connsiteX23" fmla="*/ 672087 w 1458778"/>
                <a:gd name="connsiteY23" fmla="*/ 1121347 h 2188167"/>
                <a:gd name="connsiteX24" fmla="*/ 870846 w 1458778"/>
                <a:gd name="connsiteY24" fmla="*/ 758340 h 2188167"/>
                <a:gd name="connsiteX25" fmla="*/ 1071821 w 1458778"/>
                <a:gd name="connsiteY25" fmla="*/ 699974 h 2188167"/>
                <a:gd name="connsiteX26" fmla="*/ 1378778 w 1458778"/>
                <a:gd name="connsiteY26" fmla="*/ 1053920 h 2188167"/>
                <a:gd name="connsiteX27" fmla="*/ 1212988 w 1458778"/>
                <a:gd name="connsiteY27" fmla="*/ 1462205 h 2188167"/>
                <a:gd name="connsiteX28" fmla="*/ 842799 w 1458778"/>
                <a:gd name="connsiteY28" fmla="*/ 1632646 h 2188167"/>
                <a:gd name="connsiteX29" fmla="*/ 796210 w 1458778"/>
                <a:gd name="connsiteY29" fmla="*/ 1615371 h 2188167"/>
                <a:gd name="connsiteX30" fmla="*/ 809145 w 1458778"/>
                <a:gd name="connsiteY30" fmla="*/ 1591201 h 2188167"/>
                <a:gd name="connsiteX31" fmla="*/ 773611 w 1458778"/>
                <a:gd name="connsiteY31" fmla="*/ 1612095 h 2188167"/>
                <a:gd name="connsiteX32" fmla="*/ 755716 w 1458778"/>
                <a:gd name="connsiteY32" fmla="*/ 1636614 h 2188167"/>
                <a:gd name="connsiteX33" fmla="*/ 745272 w 1458778"/>
                <a:gd name="connsiteY33" fmla="*/ 1699373 h 2188167"/>
                <a:gd name="connsiteX34" fmla="*/ 762141 w 1458778"/>
                <a:gd name="connsiteY34" fmla="*/ 1938723 h 2188167"/>
                <a:gd name="connsiteX35" fmla="*/ 806999 w 1458778"/>
                <a:gd name="connsiteY35" fmla="*/ 2074576 h 2188167"/>
                <a:gd name="connsiteX36" fmla="*/ 806999 w 1458778"/>
                <a:gd name="connsiteY36" fmla="*/ 2143253 h 2188167"/>
                <a:gd name="connsiteX37" fmla="*/ 560278 w 1458778"/>
                <a:gd name="connsiteY37" fmla="*/ 2143253 h 2188167"/>
                <a:gd name="connsiteX38" fmla="*/ 313557 w 1458778"/>
                <a:gd name="connsiteY38" fmla="*/ 2143253 h 2188167"/>
                <a:gd name="connsiteX39" fmla="*/ 313557 w 1458778"/>
                <a:gd name="connsiteY39" fmla="*/ 2072676 h 2188167"/>
                <a:gd name="connsiteX40" fmla="*/ 948351 w 1458778"/>
                <a:gd name="connsiteY40" fmla="*/ 1441673 h 2188167"/>
                <a:gd name="connsiteX41" fmla="*/ 879290 w 1458778"/>
                <a:gd name="connsiteY41" fmla="*/ 1348421 h 2188167"/>
                <a:gd name="connsiteX42" fmla="*/ 879080 w 1458778"/>
                <a:gd name="connsiteY42" fmla="*/ 1408477 h 2188167"/>
                <a:gd name="connsiteX43" fmla="*/ 874287 w 1458778"/>
                <a:gd name="connsiteY43" fmla="*/ 1515235 h 2188167"/>
                <a:gd name="connsiteX44" fmla="*/ 896555 w 1458778"/>
                <a:gd name="connsiteY44" fmla="*/ 1518946 h 2188167"/>
                <a:gd name="connsiteX45" fmla="*/ 948351 w 1458778"/>
                <a:gd name="connsiteY45" fmla="*/ 1441673 h 218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8778" h="2188167">
                  <a:moveTo>
                    <a:pt x="313557" y="2072676"/>
                  </a:moveTo>
                  <a:cubicBezTo>
                    <a:pt x="313557" y="2004371"/>
                    <a:pt x="315348" y="1999980"/>
                    <a:pt x="369225" y="1936262"/>
                  </a:cubicBezTo>
                  <a:cubicBezTo>
                    <a:pt x="439163" y="1853546"/>
                    <a:pt x="459346" y="1811185"/>
                    <a:pt x="459346" y="1747115"/>
                  </a:cubicBezTo>
                  <a:cubicBezTo>
                    <a:pt x="459346" y="1667490"/>
                    <a:pt x="410164" y="1612306"/>
                    <a:pt x="277431" y="1543000"/>
                  </a:cubicBezTo>
                  <a:cubicBezTo>
                    <a:pt x="159583" y="1481466"/>
                    <a:pt x="120351" y="1451921"/>
                    <a:pt x="125297" y="1428431"/>
                  </a:cubicBezTo>
                  <a:cubicBezTo>
                    <a:pt x="127067" y="1420023"/>
                    <a:pt x="170983" y="1386910"/>
                    <a:pt x="222888" y="1354847"/>
                  </a:cubicBezTo>
                  <a:cubicBezTo>
                    <a:pt x="340397" y="1282258"/>
                    <a:pt x="382605" y="1225627"/>
                    <a:pt x="409586" y="1104354"/>
                  </a:cubicBezTo>
                  <a:cubicBezTo>
                    <a:pt x="435784" y="986598"/>
                    <a:pt x="427255" y="903257"/>
                    <a:pt x="382546" y="840139"/>
                  </a:cubicBezTo>
                  <a:cubicBezTo>
                    <a:pt x="363750" y="813604"/>
                    <a:pt x="344882" y="777395"/>
                    <a:pt x="340617" y="759675"/>
                  </a:cubicBezTo>
                  <a:cubicBezTo>
                    <a:pt x="333057" y="728265"/>
                    <a:pt x="331427" y="727618"/>
                    <a:pt x="275548" y="733853"/>
                  </a:cubicBezTo>
                  <a:lnTo>
                    <a:pt x="218232" y="740248"/>
                  </a:lnTo>
                  <a:lnTo>
                    <a:pt x="265782" y="697359"/>
                  </a:lnTo>
                  <a:lnTo>
                    <a:pt x="313332" y="654469"/>
                  </a:lnTo>
                  <a:lnTo>
                    <a:pt x="277755" y="647354"/>
                  </a:lnTo>
                  <a:cubicBezTo>
                    <a:pt x="221549" y="636112"/>
                    <a:pt x="150111" y="553707"/>
                    <a:pt x="133944" y="481465"/>
                  </a:cubicBezTo>
                  <a:cubicBezTo>
                    <a:pt x="94233" y="304020"/>
                    <a:pt x="266569" y="125700"/>
                    <a:pt x="478551" y="124890"/>
                  </a:cubicBezTo>
                  <a:cubicBezTo>
                    <a:pt x="616618" y="124362"/>
                    <a:pt x="746932" y="206082"/>
                    <a:pt x="790675" y="320623"/>
                  </a:cubicBezTo>
                  <a:cubicBezTo>
                    <a:pt x="820541" y="398824"/>
                    <a:pt x="809290" y="525771"/>
                    <a:pt x="764725" y="613431"/>
                  </a:cubicBezTo>
                  <a:cubicBezTo>
                    <a:pt x="733361" y="675126"/>
                    <a:pt x="663779" y="752642"/>
                    <a:pt x="639763" y="752642"/>
                  </a:cubicBezTo>
                  <a:cubicBezTo>
                    <a:pt x="621129" y="752642"/>
                    <a:pt x="607099" y="723677"/>
                    <a:pt x="599025" y="668532"/>
                  </a:cubicBezTo>
                  <a:cubicBezTo>
                    <a:pt x="586584" y="583575"/>
                    <a:pt x="572810" y="558112"/>
                    <a:pt x="577791" y="629281"/>
                  </a:cubicBezTo>
                  <a:cubicBezTo>
                    <a:pt x="580166" y="663205"/>
                    <a:pt x="584747" y="748997"/>
                    <a:pt x="587971" y="819929"/>
                  </a:cubicBezTo>
                  <a:cubicBezTo>
                    <a:pt x="593704" y="946032"/>
                    <a:pt x="628496" y="1139354"/>
                    <a:pt x="649180" y="1160039"/>
                  </a:cubicBezTo>
                  <a:cubicBezTo>
                    <a:pt x="655565" y="1166424"/>
                    <a:pt x="664403" y="1151496"/>
                    <a:pt x="672087" y="1121347"/>
                  </a:cubicBezTo>
                  <a:cubicBezTo>
                    <a:pt x="722439" y="923779"/>
                    <a:pt x="771481" y="834210"/>
                    <a:pt x="870846" y="758340"/>
                  </a:cubicBezTo>
                  <a:cubicBezTo>
                    <a:pt x="933763" y="710299"/>
                    <a:pt x="996044" y="692212"/>
                    <a:pt x="1071821" y="699974"/>
                  </a:cubicBezTo>
                  <a:cubicBezTo>
                    <a:pt x="1257692" y="719012"/>
                    <a:pt x="1379212" y="859134"/>
                    <a:pt x="1378778" y="1053920"/>
                  </a:cubicBezTo>
                  <a:cubicBezTo>
                    <a:pt x="1378419" y="1215193"/>
                    <a:pt x="1321493" y="1355384"/>
                    <a:pt x="1212988" y="1462205"/>
                  </a:cubicBezTo>
                  <a:cubicBezTo>
                    <a:pt x="1098811" y="1574611"/>
                    <a:pt x="1016440" y="1612536"/>
                    <a:pt x="842799" y="1632646"/>
                  </a:cubicBezTo>
                  <a:cubicBezTo>
                    <a:pt x="784495" y="1639399"/>
                    <a:pt x="783540" y="1639045"/>
                    <a:pt x="796210" y="1615371"/>
                  </a:cubicBezTo>
                  <a:lnTo>
                    <a:pt x="809145" y="1591201"/>
                  </a:lnTo>
                  <a:lnTo>
                    <a:pt x="773611" y="1612095"/>
                  </a:lnTo>
                  <a:cubicBezTo>
                    <a:pt x="748887" y="1626632"/>
                    <a:pt x="743443" y="1634091"/>
                    <a:pt x="755716" y="1636614"/>
                  </a:cubicBezTo>
                  <a:cubicBezTo>
                    <a:pt x="777295" y="1641051"/>
                    <a:pt x="778483" y="1633912"/>
                    <a:pt x="745272" y="1699373"/>
                  </a:cubicBezTo>
                  <a:cubicBezTo>
                    <a:pt x="701226" y="1786191"/>
                    <a:pt x="706058" y="1854737"/>
                    <a:pt x="762141" y="1938723"/>
                  </a:cubicBezTo>
                  <a:cubicBezTo>
                    <a:pt x="802279" y="1998830"/>
                    <a:pt x="806999" y="2013125"/>
                    <a:pt x="806999" y="2074576"/>
                  </a:cubicBezTo>
                  <a:lnTo>
                    <a:pt x="806999" y="2143253"/>
                  </a:lnTo>
                  <a:lnTo>
                    <a:pt x="560278" y="2143253"/>
                  </a:lnTo>
                  <a:lnTo>
                    <a:pt x="313557" y="2143253"/>
                  </a:lnTo>
                  <a:lnTo>
                    <a:pt x="313557" y="2072676"/>
                  </a:lnTo>
                  <a:close/>
                  <a:moveTo>
                    <a:pt x="948351" y="1441673"/>
                  </a:moveTo>
                  <a:cubicBezTo>
                    <a:pt x="964084" y="1378989"/>
                    <a:pt x="914999" y="1312712"/>
                    <a:pt x="879290" y="1348421"/>
                  </a:cubicBezTo>
                  <a:cubicBezTo>
                    <a:pt x="863024" y="1364687"/>
                    <a:pt x="863005" y="1370005"/>
                    <a:pt x="879080" y="1408477"/>
                  </a:cubicBezTo>
                  <a:cubicBezTo>
                    <a:pt x="901846" y="1462964"/>
                    <a:pt x="901035" y="1481040"/>
                    <a:pt x="874287" y="1515235"/>
                  </a:cubicBezTo>
                  <a:cubicBezTo>
                    <a:pt x="835585" y="1564712"/>
                    <a:pt x="850937" y="1567270"/>
                    <a:pt x="896555" y="1518946"/>
                  </a:cubicBezTo>
                  <a:cubicBezTo>
                    <a:pt x="920830" y="1493231"/>
                    <a:pt x="944138" y="1458458"/>
                    <a:pt x="948351" y="1441673"/>
                  </a:cubicBezTo>
                  <a:close/>
                </a:path>
              </a:pathLst>
            </a:custGeom>
            <a:solidFill>
              <a:srgbClr val="DEC498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1F6A6E-4A79-4DDC-B52C-4679D362B1E1}"/>
                </a:ext>
              </a:extLst>
            </p:cNvPr>
            <p:cNvSpPr/>
            <p:nvPr/>
          </p:nvSpPr>
          <p:spPr>
            <a:xfrm>
              <a:off x="6242335" y="5024367"/>
              <a:ext cx="729389" cy="547042"/>
            </a:xfrm>
            <a:custGeom>
              <a:avLst/>
              <a:gdLst>
                <a:gd name="connsiteX0" fmla="*/ 124887 w 729389"/>
                <a:gd name="connsiteY0" fmla="*/ 489249 h 547041"/>
                <a:gd name="connsiteX1" fmla="*/ 182929 w 729389"/>
                <a:gd name="connsiteY1" fmla="*/ 342506 h 547041"/>
                <a:gd name="connsiteX2" fmla="*/ 289989 w 729389"/>
                <a:gd name="connsiteY2" fmla="*/ 143974 h 547041"/>
                <a:gd name="connsiteX3" fmla="*/ 290263 w 729389"/>
                <a:gd name="connsiteY3" fmla="*/ 127762 h 547041"/>
                <a:gd name="connsiteX4" fmla="*/ 425048 w 729389"/>
                <a:gd name="connsiteY4" fmla="*/ 126729 h 547041"/>
                <a:gd name="connsiteX5" fmla="*/ 582798 w 729389"/>
                <a:gd name="connsiteY5" fmla="*/ 124887 h 547041"/>
                <a:gd name="connsiteX6" fmla="*/ 569163 w 729389"/>
                <a:gd name="connsiteY6" fmla="*/ 169460 h 547041"/>
                <a:gd name="connsiteX7" fmla="*/ 617553 w 729389"/>
                <a:gd name="connsiteY7" fmla="*/ 363705 h 547041"/>
                <a:gd name="connsiteX8" fmla="*/ 649415 w 729389"/>
                <a:gd name="connsiteY8" fmla="*/ 488597 h 547041"/>
                <a:gd name="connsiteX9" fmla="*/ 649415 w 729389"/>
                <a:gd name="connsiteY9" fmla="*/ 571718 h 547041"/>
                <a:gd name="connsiteX10" fmla="*/ 387151 w 729389"/>
                <a:gd name="connsiteY10" fmla="*/ 571718 h 547041"/>
                <a:gd name="connsiteX11" fmla="*/ 124888 w 729389"/>
                <a:gd name="connsiteY11" fmla="*/ 571718 h 5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389" h="547041">
                  <a:moveTo>
                    <a:pt x="124887" y="489249"/>
                  </a:moveTo>
                  <a:cubicBezTo>
                    <a:pt x="124887" y="408672"/>
                    <a:pt x="126216" y="405313"/>
                    <a:pt x="182929" y="342506"/>
                  </a:cubicBezTo>
                  <a:cubicBezTo>
                    <a:pt x="247251" y="271273"/>
                    <a:pt x="289571" y="196281"/>
                    <a:pt x="289989" y="143974"/>
                  </a:cubicBezTo>
                  <a:lnTo>
                    <a:pt x="290263" y="127762"/>
                  </a:lnTo>
                  <a:lnTo>
                    <a:pt x="425048" y="126729"/>
                  </a:lnTo>
                  <a:lnTo>
                    <a:pt x="582798" y="124887"/>
                  </a:lnTo>
                  <a:lnTo>
                    <a:pt x="569163" y="169460"/>
                  </a:lnTo>
                  <a:cubicBezTo>
                    <a:pt x="549407" y="234044"/>
                    <a:pt x="564767" y="294498"/>
                    <a:pt x="617553" y="363705"/>
                  </a:cubicBezTo>
                  <a:cubicBezTo>
                    <a:pt x="644333" y="398816"/>
                    <a:pt x="649415" y="418733"/>
                    <a:pt x="649415" y="488597"/>
                  </a:cubicBezTo>
                  <a:lnTo>
                    <a:pt x="649415" y="571718"/>
                  </a:lnTo>
                  <a:lnTo>
                    <a:pt x="387151" y="571718"/>
                  </a:lnTo>
                  <a:lnTo>
                    <a:pt x="124888" y="571718"/>
                  </a:lnTo>
                  <a:close/>
                </a:path>
              </a:pathLst>
            </a:custGeom>
            <a:solidFill>
              <a:srgbClr val="CEBA8E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BE77BD-E18B-4EA4-9A4C-AAB8620C85F4}"/>
                </a:ext>
              </a:extLst>
            </p:cNvPr>
            <p:cNvSpPr/>
            <p:nvPr/>
          </p:nvSpPr>
          <p:spPr>
            <a:xfrm>
              <a:off x="6036305" y="3421707"/>
              <a:ext cx="911736" cy="911736"/>
            </a:xfrm>
            <a:custGeom>
              <a:avLst/>
              <a:gdLst>
                <a:gd name="connsiteX0" fmla="*/ 663646 w 911736"/>
                <a:gd name="connsiteY0" fmla="*/ 790406 h 911736"/>
                <a:gd name="connsiteX1" fmla="*/ 645002 w 911736"/>
                <a:gd name="connsiteY1" fmla="*/ 707380 h 911736"/>
                <a:gd name="connsiteX2" fmla="*/ 544385 w 911736"/>
                <a:gd name="connsiteY2" fmla="*/ 600954 h 911736"/>
                <a:gd name="connsiteX3" fmla="*/ 413972 w 911736"/>
                <a:gd name="connsiteY3" fmla="*/ 646571 h 911736"/>
                <a:gd name="connsiteX4" fmla="*/ 210307 w 911736"/>
                <a:gd name="connsiteY4" fmla="*/ 648798 h 911736"/>
                <a:gd name="connsiteX5" fmla="*/ 329321 w 911736"/>
                <a:gd name="connsiteY5" fmla="*/ 167094 h 911736"/>
                <a:gd name="connsiteX6" fmla="*/ 710466 w 911736"/>
                <a:gd name="connsiteY6" fmla="*/ 185005 h 911736"/>
                <a:gd name="connsiteX7" fmla="*/ 865743 w 911736"/>
                <a:gd name="connsiteY7" fmla="*/ 424812 h 911736"/>
                <a:gd name="connsiteX8" fmla="*/ 739749 w 911736"/>
                <a:gd name="connsiteY8" fmla="*/ 771637 h 911736"/>
                <a:gd name="connsiteX9" fmla="*/ 663646 w 911736"/>
                <a:gd name="connsiteY9" fmla="*/ 790406 h 9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1736" h="911736">
                  <a:moveTo>
                    <a:pt x="663646" y="790406"/>
                  </a:moveTo>
                  <a:cubicBezTo>
                    <a:pt x="658447" y="781994"/>
                    <a:pt x="650058" y="744632"/>
                    <a:pt x="645002" y="707380"/>
                  </a:cubicBezTo>
                  <a:cubicBezTo>
                    <a:pt x="633648" y="623707"/>
                    <a:pt x="613488" y="602384"/>
                    <a:pt x="544385" y="600954"/>
                  </a:cubicBezTo>
                  <a:cubicBezTo>
                    <a:pt x="502924" y="600097"/>
                    <a:pt x="472927" y="610589"/>
                    <a:pt x="413972" y="646571"/>
                  </a:cubicBezTo>
                  <a:cubicBezTo>
                    <a:pt x="315332" y="706775"/>
                    <a:pt x="274969" y="707216"/>
                    <a:pt x="210307" y="648798"/>
                  </a:cubicBezTo>
                  <a:cubicBezTo>
                    <a:pt x="56810" y="510123"/>
                    <a:pt x="118400" y="260841"/>
                    <a:pt x="329321" y="167094"/>
                  </a:cubicBezTo>
                  <a:cubicBezTo>
                    <a:pt x="467798" y="105546"/>
                    <a:pt x="586858" y="111141"/>
                    <a:pt x="710466" y="185005"/>
                  </a:cubicBezTo>
                  <a:cubicBezTo>
                    <a:pt x="793483" y="234613"/>
                    <a:pt x="853574" y="327416"/>
                    <a:pt x="865743" y="424812"/>
                  </a:cubicBezTo>
                  <a:cubicBezTo>
                    <a:pt x="879366" y="533850"/>
                    <a:pt x="823356" y="688030"/>
                    <a:pt x="739749" y="771637"/>
                  </a:cubicBezTo>
                  <a:cubicBezTo>
                    <a:pt x="702886" y="808500"/>
                    <a:pt x="678540" y="814505"/>
                    <a:pt x="663646" y="790406"/>
                  </a:cubicBezTo>
                  <a:close/>
                </a:path>
              </a:pathLst>
            </a:custGeom>
            <a:solidFill>
              <a:srgbClr val="C79A73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1F99C06-3A04-4307-B48A-7B7E96616826}"/>
              </a:ext>
            </a:extLst>
          </p:cNvPr>
          <p:cNvSpPr/>
          <p:nvPr/>
        </p:nvSpPr>
        <p:spPr>
          <a:xfrm>
            <a:off x="2237494" y="2972006"/>
            <a:ext cx="3584658" cy="509951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Goal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9002.</a:t>
            </a:r>
            <a:endParaRPr lang="en-US" dirty="0"/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255390D-E06A-481A-B036-CDEBD8EFCE5B}"/>
              </a:ext>
            </a:extLst>
          </p:cNvPr>
          <p:cNvSpPr/>
          <p:nvPr/>
        </p:nvSpPr>
        <p:spPr>
          <a:xfrm flipH="1">
            <a:off x="6589485" y="2920804"/>
            <a:ext cx="3365020" cy="663885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Goal is: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9002</a:t>
            </a:r>
            <a:endParaRPr lang="en-US" dirty="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6B29516F-C153-46D5-8B62-A6B7A268DC28}"/>
              </a:ext>
            </a:extLst>
          </p:cNvPr>
          <p:cNvSpPr/>
          <p:nvPr/>
        </p:nvSpPr>
        <p:spPr>
          <a:xfrm>
            <a:off x="2174760" y="3807754"/>
            <a:ext cx="3584658" cy="509950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apply </a:t>
            </a:r>
            <a:r>
              <a:rPr lang="en-US" dirty="0" err="1">
                <a:latin typeface="Consolas" panose="020B0609020204030204" pitchFamily="49" charset="0"/>
              </a:rPr>
              <a:t>parity_of_correct</a:t>
            </a:r>
            <a:endParaRPr lang="en-US" dirty="0"/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DDD4A7F3-D473-4315-BB90-DE0F208B5B48}"/>
              </a:ext>
            </a:extLst>
          </p:cNvPr>
          <p:cNvSpPr/>
          <p:nvPr/>
        </p:nvSpPr>
        <p:spPr>
          <a:xfrm flipH="1">
            <a:off x="6589485" y="3738593"/>
            <a:ext cx="3365020" cy="670040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Goal is:</a:t>
            </a:r>
          </a:p>
          <a:p>
            <a:pPr fontAlgn="t"/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9002 = even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F7C51821-58DD-4C15-B065-EBFE587843E9}"/>
              </a:ext>
            </a:extLst>
          </p:cNvPr>
          <p:cNvSpPr/>
          <p:nvPr/>
        </p:nvSpPr>
        <p:spPr>
          <a:xfrm>
            <a:off x="2174760" y="5228251"/>
            <a:ext cx="3584658" cy="487304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D73A49"/>
                </a:solidFill>
                <a:latin typeface="Consolas" panose="020B0609020204030204" pitchFamily="49" charset="0"/>
              </a:rPr>
              <a:t>Qed</a:t>
            </a:r>
            <a:endParaRPr lang="en-US" dirty="0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BC92D1AA-61BC-4FAE-B2B2-98CE3BDD971F}"/>
              </a:ext>
            </a:extLst>
          </p:cNvPr>
          <p:cNvSpPr/>
          <p:nvPr/>
        </p:nvSpPr>
        <p:spPr>
          <a:xfrm flipH="1">
            <a:off x="6652220" y="5735287"/>
            <a:ext cx="3365020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005A6745-7221-487D-959E-5BC8B3953360}"/>
              </a:ext>
            </a:extLst>
          </p:cNvPr>
          <p:cNvSpPr/>
          <p:nvPr/>
        </p:nvSpPr>
        <p:spPr>
          <a:xfrm>
            <a:off x="2174760" y="4494988"/>
            <a:ext cx="3584658" cy="509950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vm_compute</a:t>
            </a:r>
            <a:r>
              <a:rPr lang="en-US" dirty="0">
                <a:latin typeface="Consolas" panose="020B0609020204030204" pitchFamily="49" charset="0"/>
              </a:rPr>
              <a:t>; reflexivity.</a:t>
            </a:r>
            <a:endParaRPr lang="en-US" dirty="0"/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0C2E1ADA-6807-4F6E-BDAA-BC3E8C2858EC}"/>
              </a:ext>
            </a:extLst>
          </p:cNvPr>
          <p:cNvSpPr/>
          <p:nvPr/>
        </p:nvSpPr>
        <p:spPr>
          <a:xfrm flipH="1">
            <a:off x="6617180" y="4629356"/>
            <a:ext cx="3365020" cy="86848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 Proof is:</a:t>
            </a:r>
          </a:p>
          <a:p>
            <a:pPr fontAlgn="t"/>
            <a:r>
              <a:rPr lang="en-US" dirty="0" err="1">
                <a:latin typeface="Consolas" panose="020B0609020204030204" pitchFamily="49" charset="0"/>
              </a:rPr>
              <a:t>parity_of_correct</a:t>
            </a:r>
            <a:r>
              <a:rPr lang="en-US" dirty="0">
                <a:latin typeface="Consolas" panose="020B0609020204030204" pitchFamily="49" charset="0"/>
              </a:rPr>
              <a:t> 9002 (</a:t>
            </a:r>
            <a:r>
              <a:rPr lang="en-US" dirty="0" err="1">
                <a:latin typeface="Consolas" panose="020B0609020204030204" pitchFamily="49" charset="0"/>
              </a:rPr>
              <a:t>eq_refl</a:t>
            </a:r>
            <a:r>
              <a:rPr lang="en-US" dirty="0">
                <a:latin typeface="Consolas" panose="020B0609020204030204" pitchFamily="49" charset="0"/>
              </a:rPr>
              <a:t> even)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76CABF-C9A6-4801-AF9E-542BF96FE373}"/>
              </a:ext>
            </a:extLst>
          </p:cNvPr>
          <p:cNvSpPr/>
          <p:nvPr/>
        </p:nvSpPr>
        <p:spPr>
          <a:xfrm>
            <a:off x="-1" y="2176103"/>
            <a:ext cx="12191999" cy="67004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Inductive</a:t>
            </a:r>
            <a:r>
              <a:rPr lang="en-US" dirty="0">
                <a:latin typeface="Consolas" panose="020B0609020204030204" pitchFamily="49" charset="0"/>
              </a:rPr>
              <a:t> parity := even | odd.</a:t>
            </a:r>
          </a:p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Fixpoint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: ℕ → parity</a:t>
            </a:r>
          </a:p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Lemma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parity_of_correct</a:t>
            </a:r>
            <a:endParaRPr lang="en-US" dirty="0">
              <a:latin typeface="Consolas" panose="020B0609020204030204" pitchFamily="49" charset="0"/>
            </a:endParaRP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: ∀ n, </a:t>
            </a:r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n = even → </a:t>
            </a:r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n.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D006DCD-858F-44E4-8EE6-A1F3936AD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87511" y="3221129"/>
            <a:ext cx="2790397" cy="27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3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8" grpId="0" animBg="1"/>
      <p:bldP spid="39" grpId="0" animBg="1"/>
      <p:bldP spid="40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C3AF-011A-4340-9158-1C60264A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isn’t there an off-the-shelf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861E1-06F7-4D86-8852-9D228C4D7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Two Issues:</a:t>
            </a:r>
          </a:p>
          <a:p>
            <a:pPr>
              <a:lnSpc>
                <a:spcPct val="150000"/>
              </a:lnSpc>
            </a:pPr>
            <a:r>
              <a:rPr lang="en-US" dirty="0"/>
              <a:t>Reflective solutions are often hard to use</a:t>
            </a:r>
          </a:p>
          <a:p>
            <a:pPr>
              <a:lnSpc>
                <a:spcPct val="150000"/>
              </a:lnSpc>
            </a:pPr>
            <a:r>
              <a:rPr lang="en-US" dirty="0"/>
              <a:t>Any given reflective solution can’t handle the full logic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E4C29-CDB2-463B-BCCC-C5ECC8FAA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4CA34-7F84-4056-8F68-38183B34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5198-38EE-4EF8-B5FD-DD9FDE13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25F12-2B83-451C-99C6-208F559A4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 spcCol="457200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cs typeface="Courier New" panose="02070309020205020404" pitchFamily="49" charset="0"/>
              </a:rPr>
              <a:t>Want to write: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Hint Rewrite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plus_n_O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plus_O_n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:  all.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Goal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forall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n, 0 + n = n + 0.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intros;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autorewrite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all.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cs typeface="Courier New" panose="02070309020205020404" pitchFamily="49" charset="0"/>
              </a:rPr>
              <a:t>In </a:t>
            </a:r>
            <a:r>
              <a:rPr lang="en-US" dirty="0" err="1"/>
              <a:t>ℛ</a:t>
            </a:r>
            <a:r>
              <a:rPr lang="en-US" i="1" baseline="-25000" dirty="0" err="1">
                <a:cs typeface="Courier New" panose="02070309020205020404" pitchFamily="49" charset="0"/>
              </a:rPr>
              <a:t>tac</a:t>
            </a:r>
            <a:r>
              <a:rPr lang="en-US" dirty="0">
                <a:cs typeface="Courier New" panose="02070309020205020404" pitchFamily="49" charset="0"/>
              </a:rPr>
              <a:t>, for example: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0878C-5341-45CE-B9CD-693B4C12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BEA2C-F029-4AB9-B098-DCD65961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6F0AF-9068-48C7-B053-BA8C6698C761}"/>
              </a:ext>
            </a:extLst>
          </p:cNvPr>
          <p:cNvSpPr txBox="1"/>
          <p:nvPr/>
        </p:nvSpPr>
        <p:spPr>
          <a:xfrm>
            <a:off x="138113" y="4502727"/>
            <a:ext cx="11915775" cy="1809173"/>
          </a:xfrm>
          <a:prstGeom prst="rect">
            <a:avLst/>
          </a:prstGeom>
          <a:noFill/>
        </p:spPr>
        <p:txBody>
          <a:bodyPr wrap="square" numCol="3" rtlCol="0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Notation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"a @ b" :=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(App a b) (at level 30).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eq_nat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(a b : E) : E 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:=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(Eq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tyNat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) @ a @ b.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plus (a b : E) : E :=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Plus @ a @ b.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n (n :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nat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) : E :=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Inj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(N n).</a:t>
            </a:r>
          </a:p>
          <a:p>
            <a:pPr>
              <a:lnSpc>
                <a:spcPct val="120000"/>
              </a:lnSpc>
            </a:pPr>
            <a:endParaRPr lang="en-US" sz="11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rgbClr val="8B949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 </a:t>
            </a:r>
            <a:r>
              <a:rPr lang="en-US" sz="1100" dirty="0" err="1">
                <a:solidFill>
                  <a:srgbClr val="8B949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forall</a:t>
            </a:r>
            <a:r>
              <a:rPr lang="en-US" sz="1100" dirty="0">
                <a:solidFill>
                  <a:srgbClr val="8B949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n, 0 + n = n *)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Definition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RW1 : RW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typ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E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subst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{|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lem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 {|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Lemma.vars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tyNat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:: nil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;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Lemma.premises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 nil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;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Lemma.concl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 (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tyNat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, plus (n 0) (Var 0), Var 0) |}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;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side_solver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use_list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nil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|}.</a:t>
            </a:r>
          </a:p>
          <a:p>
            <a:pPr>
              <a:lnSpc>
                <a:spcPct val="120000"/>
              </a:lnSpc>
            </a:pPr>
            <a:endParaRPr lang="en-US" sz="11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rgbClr val="8B949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 </a:t>
            </a:r>
            <a:r>
              <a:rPr lang="en-US" sz="1100" dirty="0" err="1">
                <a:solidFill>
                  <a:srgbClr val="8B949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forall</a:t>
            </a:r>
            <a:r>
              <a:rPr lang="en-US" sz="1100" dirty="0">
                <a:solidFill>
                  <a:srgbClr val="8B949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n, n + 0 = n *)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Definition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RW2 : RW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typ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E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subst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{|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lem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 {|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Lemma.vars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tyNat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:: nil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;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Lemma.premises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 nil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;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Lemma.concl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 (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tyNat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, plus (Var 0) (n 0), Var 0) |}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;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side_solver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:=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use_list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nil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|}.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all := </a:t>
            </a:r>
            <a:r>
              <a:rPr lang="en-US" sz="1100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fun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t =&gt; </a:t>
            </a:r>
            <a:r>
              <a:rPr lang="en-US" sz="1100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match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t </a:t>
            </a:r>
            <a:r>
              <a:rPr lang="en-US" sz="1100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with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     |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tyNat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=&gt; RW1 :: RW2 :: nil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     | _ =&gt; nil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100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Time Eval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vm_compute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let 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goal :=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eq_nat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(plus (n 0) (Var 0)) (plus (Var 0) (n 0)) </a:t>
            </a:r>
            <a:r>
              <a:rPr lang="en-US" sz="1100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autorewrite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all nil (</a:t>
            </a:r>
            <a:r>
              <a:rPr lang="en-US" sz="1100" dirty="0" err="1">
                <a:latin typeface="Consolas" panose="020B0609020204030204" pitchFamily="49" charset="0"/>
                <a:cs typeface="Courier New" panose="02070309020205020404" pitchFamily="49" charset="0"/>
              </a:rPr>
              <a:t>tyNat</a:t>
            </a:r>
            <a:r>
              <a:rPr lang="en-US" sz="1100" dirty="0">
                <a:latin typeface="Consolas" panose="020B0609020204030204" pitchFamily="49" charset="0"/>
                <a:cs typeface="Courier New" panose="02070309020205020404" pitchFamily="49" charset="0"/>
              </a:rPr>
              <a:t> :: nil) (@empty _ _ _) nil goal.</a:t>
            </a:r>
          </a:p>
          <a:p>
            <a:endParaRPr lang="en-US" sz="1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86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5198-38EE-4EF8-B5FD-DD9FDE13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Hard</a:t>
            </a:r>
            <a:r>
              <a:rPr lang="en-US" dirty="0"/>
              <a:t> Easy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25F12-2B83-451C-99C6-208F559A4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 spcCol="457200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cs typeface="Courier New" panose="02070309020205020404" pitchFamily="49" charset="0"/>
              </a:rPr>
              <a:t>Want to write: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Hint Rewrite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plus_n_O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plus_O_n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:  all.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Goal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forall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n, 0 + n = n + 0.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intros;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autorewrite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all.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cs typeface="Courier New" panose="02070309020205020404" pitchFamily="49" charset="0"/>
              </a:rPr>
              <a:t>With our tool: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Make all := Rewriter for (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plus_n_O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plus_O_n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Goal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forall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n, 0 + n = n + 0.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intros;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Rewrite_for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all.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0878C-5341-45CE-B9CD-693B4C12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BEA2C-F029-4AB9-B098-DCD65961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6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945B39B-D21E-4EC9-A2AE-E38BC23AC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8605" cy="5090870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5B98A-C15F-4DA0-99C0-882557625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8605" cy="5090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8FF92C-F230-4CC0-8C19-BFC669DC5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8605" cy="50908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6D0E40-25AB-4B2D-838C-A28F5095A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8605" cy="50908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FD15E7-301D-4525-9FE9-7B9FD8322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8605" cy="5090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7D6D9-708D-4E67-8D98-3AE0C823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Usage Mode: Extracted </a:t>
            </a:r>
            <a:r>
              <a:rPr lang="en-US" dirty="0" err="1"/>
              <a:t>Codegen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F3BAE-F808-43D2-9427-080041EF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B3A12-48CE-405B-86CB-C6B90F96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4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9682E-851C-40A2-AB12-93CF3EBDF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Rewriting: An Essential Proof Engine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00417-828B-4042-A796-5741FFBD6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General equational reasoning</a:t>
                </a:r>
              </a:p>
              <a:p>
                <a:pPr lvl="1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⇝2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Can be used for:</a:t>
                </a:r>
              </a:p>
              <a:p>
                <a:r>
                  <a:rPr lang="en-US" dirty="0"/>
                  <a:t>Arithmetic</a:t>
                </a:r>
              </a:p>
              <a:p>
                <a:r>
                  <a:rPr lang="en-US" dirty="0"/>
                  <a:t>Code transformations</a:t>
                </a:r>
              </a:p>
              <a:p>
                <a:r>
                  <a:rPr lang="en-US" dirty="0"/>
                  <a:t>Partial evaluation</a:t>
                </a:r>
              </a:p>
              <a:p>
                <a:r>
                  <a:rPr lang="en-US" dirty="0"/>
                  <a:t>Implementing compilers</a:t>
                </a:r>
              </a:p>
              <a:p>
                <a:r>
                  <a:rPr lang="en-US" dirty="0"/>
                  <a:t>Deriving optimized code</a:t>
                </a:r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D00417-828B-4042-A796-5741FFBD6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AB0D6-34B2-4995-979F-5BEA0786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8E93F-B50D-426A-A2B5-85343B8C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C611173-152E-40D5-8A17-811338967B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8024"/>
              </p:ext>
            </p:extLst>
          </p:nvPr>
        </p:nvGraphicFramePr>
        <p:xfrm>
          <a:off x="5481643" y="1439333"/>
          <a:ext cx="6210300" cy="4737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32470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D6D9-708D-4E67-8D98-3AE0C823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Usage Mode: Extracted </a:t>
            </a:r>
            <a:r>
              <a:rPr lang="en-US" dirty="0" err="1"/>
              <a:t>Codegen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F3BAE-F808-43D2-9427-080041EF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B3A12-48CE-405B-86CB-C6B90F96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E821A1E-1DB2-44BB-97BD-C8F0F2C45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7080" cy="5090160"/>
          </a:xfrm>
        </p:spPr>
      </p:pic>
    </p:spTree>
    <p:extLst>
      <p:ext uri="{BB962C8B-B14F-4D97-AF65-F5344CB8AC3E}">
        <p14:creationId xmlns:p14="http://schemas.microsoft.com/office/powerpoint/2010/main" val="172840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08B5B-FD4D-4E61-8148-F1E02590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Rewriter 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E6871-BC28-44B8-A09C-A3D0F4779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Challenges</a:t>
            </a:r>
          </a:p>
          <a:p>
            <a:r>
              <a:rPr lang="en-US" dirty="0"/>
              <a:t>Expressing the rewrite rules</a:t>
            </a:r>
          </a:p>
          <a:p>
            <a:r>
              <a:rPr lang="en-US" dirty="0"/>
              <a:t>Reification</a:t>
            </a:r>
          </a:p>
          <a:p>
            <a:r>
              <a:rPr lang="en-US" dirty="0"/>
              <a:t>Gluing the reflective proof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Solution:</a:t>
            </a:r>
          </a:p>
          <a:p>
            <a:r>
              <a:rPr lang="en-US" dirty="0"/>
              <a:t>Automate the boilerplate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60EDB-948B-4E70-9F36-261AA3B6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3D987-98F7-46E8-8AA6-D4FFC6D4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C3AF-011A-4340-9158-1C60264A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isn’t there an off-the-shelf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861E1-06F7-4D86-8852-9D228C4D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681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Two Issues:</a:t>
            </a:r>
          </a:p>
          <a:p>
            <a:pPr>
              <a:lnSpc>
                <a:spcPct val="150000"/>
              </a:lnSpc>
            </a:pPr>
            <a:r>
              <a:rPr lang="en-US" dirty="0"/>
              <a:t>Reflective solutions are often hard to use (solved: automate boilerplate)</a:t>
            </a:r>
          </a:p>
          <a:p>
            <a:pPr>
              <a:lnSpc>
                <a:spcPct val="150000"/>
              </a:lnSpc>
            </a:pPr>
            <a:r>
              <a:rPr lang="en-US" dirty="0"/>
              <a:t>Any given reflective solution can’t handle the full logic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Fundamental Obstacle: Gödel’s Incompleteness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We can sidestep this!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E4C29-CDB2-463B-BCCC-C5ECC8FAA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4CA34-7F84-4056-8F68-38183B34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846E-1FFE-4576-9A6E-6E0F6BDE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Gödel’s Obstacle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3A2EC-6B9B-4805-943F-819073779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Can’t have a language that can represent everything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example:</a:t>
                </a:r>
              </a:p>
              <a:p>
                <a:r>
                  <a:rPr lang="en-US" dirty="0"/>
                  <a:t>To encode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universes, we need to use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encode terminating recursion, our metalanguage needs stronger recursion</a:t>
                </a:r>
              </a:p>
              <a:p>
                <a:r>
                  <a:rPr lang="en-US" dirty="0"/>
                  <a:t>Technically: Löb’s theorem says that any encoding of a consistent language within itself cannot have a denotation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3A2EC-6B9B-4805-943F-819073779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ECD3A-3AAE-44C1-B226-2FBB46BA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7D259-7D76-4633-9A1F-B0E45C4C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4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846E-1FFE-4576-9A6E-6E0F6BDE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3A2EC-6B9B-4805-943F-81907377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Family of languages</a:t>
            </a:r>
          </a:p>
          <a:p>
            <a:pPr>
              <a:lnSpc>
                <a:spcPct val="200000"/>
              </a:lnSpc>
            </a:pPr>
            <a:r>
              <a:rPr lang="en-US" dirty="0"/>
              <a:t>Family of denotation functions</a:t>
            </a:r>
          </a:p>
          <a:p>
            <a:pPr>
              <a:lnSpc>
                <a:spcPct val="200000"/>
              </a:lnSpc>
            </a:pPr>
            <a:r>
              <a:rPr lang="en-US" dirty="0"/>
              <a:t>Instantiation is done on-the-fly, automatically, behind-the-scenes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ECD3A-3AAE-44C1-B226-2FBB46BA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7D259-7D76-4633-9A1F-B0E45C4C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39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846E-1FFE-4576-9A6E-6E0F6BDE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3A2EC-6B9B-4805-943F-819073779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Our family handles:</a:t>
            </a:r>
          </a:p>
          <a:p>
            <a:r>
              <a:rPr lang="en-US" dirty="0"/>
              <a:t>Any </a:t>
            </a:r>
            <a:r>
              <a:rPr lang="en-US" dirty="0" err="1"/>
              <a:t>argumentless</a:t>
            </a:r>
            <a:r>
              <a:rPr lang="en-US" dirty="0"/>
              <a:t> inductive type</a:t>
            </a:r>
          </a:p>
          <a:p>
            <a:r>
              <a:rPr lang="en-US" dirty="0"/>
              <a:t>Any non-dependent </a:t>
            </a:r>
            <a:r>
              <a:rPr lang="en-US" dirty="0" err="1"/>
              <a:t>prenex</a:t>
            </a:r>
            <a:r>
              <a:rPr lang="en-US" dirty="0"/>
              <a:t> polymorphic function</a:t>
            </a:r>
          </a:p>
          <a:p>
            <a:r>
              <a:rPr lang="en-US" dirty="0"/>
              <a:t>Standard: Let binders, Lambdas, Variables, Application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Limitations:</a:t>
            </a:r>
          </a:p>
          <a:p>
            <a:r>
              <a:rPr lang="en-US" dirty="0"/>
              <a:t>Named eliminators instead of (co)fixpoints</a:t>
            </a:r>
          </a:p>
          <a:p>
            <a:r>
              <a:rPr lang="en-US" dirty="0"/>
              <a:t>Supported container types: option, list</a:t>
            </a:r>
          </a:p>
          <a:p>
            <a:r>
              <a:rPr lang="en-US" dirty="0"/>
              <a:t>Limited support for side conditions of rewrite lemmas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ECD3A-3AAE-44C1-B226-2FBB46BA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7D259-7D76-4633-9A1F-B0E45C4C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846E-1FFE-4576-9A6E-6E0F6BDE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Our Solution (Future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3A2EC-6B9B-4805-943F-81907377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Family of languages</a:t>
            </a:r>
          </a:p>
          <a:p>
            <a:r>
              <a:rPr lang="en-US" dirty="0"/>
              <a:t>Family of denotation functions</a:t>
            </a:r>
          </a:p>
          <a:p>
            <a:pPr marL="0" indent="0">
              <a:buNone/>
            </a:pPr>
            <a:r>
              <a:rPr lang="en-US" dirty="0"/>
              <a:t>Goal:</a:t>
            </a:r>
          </a:p>
          <a:p>
            <a:r>
              <a:rPr lang="en-US" dirty="0"/>
              <a:t>A family that is broad enough to handle all finite fragments of Coq</a:t>
            </a:r>
          </a:p>
          <a:p>
            <a:r>
              <a:rPr lang="en-US" dirty="0"/>
              <a:t>Each language in the family would itself require a larger language, still within the family, to encode it</a:t>
            </a:r>
          </a:p>
          <a:p>
            <a:r>
              <a:rPr lang="en-US" dirty="0"/>
              <a:t>Entire family could be encoded, as a family, using universe polymorphism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ECD3A-3AAE-44C1-B226-2FBB46BA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7D259-7D76-4633-9A1F-B0E45C4C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7205-1322-41E1-A36B-1317800B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Autogenerating Family Instantiations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4E1B-6DF7-4F03-AADD-2D0B09B4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Inductive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base :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:=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Bnat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8B949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(*non-function types*)</a:t>
            </a:r>
          </a:p>
          <a:p>
            <a:pPr marL="0" indent="0">
              <a:buNone/>
            </a:pPr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Inductive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ident: type base -&gt;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:=</a:t>
            </a:r>
            <a:r>
              <a:rPr lang="en-US" dirty="0">
                <a:solidFill>
                  <a:srgbClr val="8B949E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(* constants *)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|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iO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: ident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Bnat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|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iS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: ident (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Bnat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-&gt;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Bnat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|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iadd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: ident (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Bnat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-&gt;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Bnat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-&gt;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Bnat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base_interp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(ty : type base) :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ident_interp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{t} (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idc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: ident t)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: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type.interp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base_interp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t.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CDF26-54DE-4E1D-AAF0-243B8C8C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B7813-AB5F-4BF5-9EF4-3D3AD121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1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7205-1322-41E1-A36B-1317800B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4E1B-6DF7-4F03-AADD-2D0B09B4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Inductive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type (base : Type) :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:=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type_base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(t : base) | arrow (s d : type base).</a:t>
            </a:r>
          </a:p>
          <a:p>
            <a:pPr marL="0" indent="0">
              <a:buNone/>
            </a:pPr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Inductive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expr {base ident var}: type base -&gt;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Type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:=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| Ident {t} (_ : ident t)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| App …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| Abs …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| Var …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|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LetIn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…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CDF26-54DE-4E1D-AAF0-243B8C8C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B7813-AB5F-4BF5-9EF4-3D3AD121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3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C3AF-011A-4340-9158-1C60264A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isn’t there an off-the-shelf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861E1-06F7-4D86-8852-9D228C4D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492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Two Issues:</a:t>
            </a:r>
          </a:p>
          <a:p>
            <a:pPr>
              <a:lnSpc>
                <a:spcPct val="150000"/>
              </a:lnSpc>
            </a:pPr>
            <a:r>
              <a:rPr lang="en-US" dirty="0"/>
              <a:t>Reflective solutions are often hard to use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(solved: automate boilerplate)</a:t>
            </a:r>
          </a:p>
          <a:p>
            <a:pPr>
              <a:lnSpc>
                <a:spcPct val="150000"/>
              </a:lnSpc>
            </a:pPr>
            <a:r>
              <a:rPr lang="en-US" dirty="0"/>
              <a:t>Any given reflective solution can’t handle the full logic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(solved: use a family instead)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E4C29-CDB2-463B-BCCC-C5ECC8FAA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4CA34-7F84-4056-8F68-38183B34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2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8DD6-7FDB-46E8-A3D7-16EAC222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is Too Slow</a:t>
            </a:r>
            <a:br>
              <a:rPr lang="en-US" dirty="0"/>
            </a:br>
            <a:r>
              <a:rPr lang="en-US" dirty="0"/>
              <a:t>(for industry-scale applications)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DC851-D553-4890-A7F3-5A82E4B7A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0C395-8605-47E4-BD1E-36CB9C7EE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50573-EC1D-4879-8EF3-3FDAE74E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00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AB96-FEC9-4855-9313-434F0FE5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 of our Rewriter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15E3-C0CC-42C7-A92D-9961B1A6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Normalization by Evaluation (</a:t>
            </a:r>
            <a:r>
              <a:rPr lang="en-US" dirty="0" err="1"/>
              <a:t>NbE</a:t>
            </a:r>
            <a:r>
              <a:rPr lang="en-US" dirty="0"/>
              <a:t>) for partial evaluation</a:t>
            </a:r>
          </a:p>
          <a:p>
            <a:r>
              <a:rPr lang="en-US" dirty="0"/>
              <a:t>Pattern-matching compilation for rewrite-rule selection</a:t>
            </a:r>
          </a:p>
          <a:p>
            <a:r>
              <a:rPr lang="en-US" dirty="0"/>
              <a:t>Parametric Higher-Order Abstract Syntax (PHOAS)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4696-DB84-4AC2-B7F9-F5FE1DD5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772B9-1C76-440F-BF2F-4B3B6C00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AB96-FEC9-4855-9313-434F0FE5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by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15E3-C0CC-42C7-A92D-9961B1A6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Leverage metalanguage substitution for object-language substitution</a:t>
            </a:r>
          </a:p>
          <a:p>
            <a:r>
              <a:rPr lang="en-US" dirty="0"/>
              <a:t>Fused with </a:t>
            </a:r>
            <a:r>
              <a:rPr lang="en-US" dirty="0" err="1"/>
              <a:t>LetIn</a:t>
            </a:r>
            <a:r>
              <a:rPr lang="en-US" dirty="0"/>
              <a:t> monad for </a:t>
            </a:r>
            <a:r>
              <a:rPr lang="en-US" dirty="0" err="1"/>
              <a:t>subterm</a:t>
            </a:r>
            <a:r>
              <a:rPr lang="en-US" dirty="0"/>
              <a:t> sharing preservation</a:t>
            </a:r>
          </a:p>
          <a:p>
            <a:r>
              <a:rPr lang="en-US" dirty="0"/>
              <a:t>Naturally fuses with rewriting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4696-DB84-4AC2-B7F9-F5FE1DD5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772B9-1C76-440F-BF2F-4B3B6C00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2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660C8-C8FE-4CF1-A1C0-1B954959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Normalization by Evaluation: Rewrite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4B45B-D31D-4A3D-9B48-33C3E6882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6818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Ordering Rewrites = Ordering Reduction / Computation</a:t>
            </a:r>
          </a:p>
          <a:p>
            <a:r>
              <a:rPr lang="en-US" dirty="0"/>
              <a:t>(in rewrite-based compiler frameworks / partial evaluation)</a:t>
            </a:r>
          </a:p>
          <a:p>
            <a:r>
              <a:rPr lang="en-US" dirty="0"/>
              <a:t>asymptotic performance improvement over widely available rewrite orderings</a:t>
            </a:r>
          </a:p>
          <a:p>
            <a:pPr marL="0" indent="0">
              <a:buNone/>
            </a:pPr>
            <a:r>
              <a:rPr lang="en-US" dirty="0"/>
              <a:t>Rewrite Ordering Options:</a:t>
            </a:r>
          </a:p>
          <a:p>
            <a:r>
              <a:rPr lang="en-US" dirty="0" err="1"/>
              <a:t>topdown</a:t>
            </a:r>
            <a:endParaRPr lang="en-US" dirty="0"/>
          </a:p>
          <a:p>
            <a:r>
              <a:rPr lang="en-US" dirty="0" err="1"/>
              <a:t>bottomup</a:t>
            </a:r>
            <a:endParaRPr lang="en-US" dirty="0"/>
          </a:p>
          <a:p>
            <a:r>
              <a:rPr lang="en-US" dirty="0"/>
              <a:t>call-by-value</a:t>
            </a:r>
          </a:p>
          <a:p>
            <a:r>
              <a:rPr lang="en-US" dirty="0"/>
              <a:t>call-by-name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17370-19A3-4ED1-B18A-A55A792FB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D207D-9F5C-44E4-9787-5DE3F463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AB96-FEC9-4855-9313-434F0FE5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Pattern-Matching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15E3-C0CC-42C7-A92D-9961B1A6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Patterns are extracted from rewrite rules</a:t>
            </a:r>
          </a:p>
          <a:p>
            <a:r>
              <a:rPr lang="en-US" dirty="0"/>
              <a:t>Standard ingredient of programming languages like ML</a:t>
            </a:r>
          </a:p>
          <a:p>
            <a:r>
              <a:rPr lang="en-US" dirty="0"/>
              <a:t>Adapted to handle rewrite-rule side conditions</a:t>
            </a:r>
          </a:p>
          <a:p>
            <a:r>
              <a:rPr lang="en-US" dirty="0"/>
              <a:t>Standard algorithm is essentially untyped, which is at tension with well-typed term representations</a:t>
            </a:r>
          </a:p>
          <a:p>
            <a:r>
              <a:rPr lang="en-US" dirty="0"/>
              <a:t>Leverage efficient case analysis in the metalanguage for efficient case analysis in the object language</a:t>
            </a:r>
          </a:p>
          <a:p>
            <a:pPr lvl="1"/>
            <a:r>
              <a:rPr lang="en-US" dirty="0"/>
              <a:t>Relies on </a:t>
            </a:r>
            <a:r>
              <a:rPr lang="en-US" i="1" dirty="0"/>
              <a:t>inductive</a:t>
            </a:r>
            <a:r>
              <a:rPr lang="en-US" dirty="0"/>
              <a:t> type for constant codes</a:t>
            </a:r>
          </a:p>
          <a:p>
            <a:pPr lvl="1"/>
            <a:r>
              <a:rPr lang="en-US" dirty="0"/>
              <a:t>Avoid string comparisons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4696-DB84-4AC2-B7F9-F5FE1DD5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772B9-1C76-440F-BF2F-4B3B6C00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AB96-FEC9-4855-9313-434F0FE5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Parametric Higher-Order Abstract Syntax (PHOAS)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15E3-C0CC-42C7-A92D-9961B1A6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Well-typed syntax encoding</a:t>
            </a:r>
          </a:p>
          <a:p>
            <a:r>
              <a:rPr lang="en-US" dirty="0"/>
              <a:t>Avoids binder-bookkeeping</a:t>
            </a:r>
          </a:p>
          <a:p>
            <a:r>
              <a:rPr lang="en-US" dirty="0"/>
              <a:t>Allows complex transformations involving binders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4696-DB84-4AC2-B7F9-F5FE1DD5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772B9-1C76-440F-BF2F-4B3B6C00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12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8E15-3319-4CDA-BAEB-C774AF8E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921CB-07CC-4B94-9680-9CDD7E1E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EB101-6AD5-4951-8F32-FB4454B7D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70E61-0253-4992-B8E9-7DF666E5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55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A833-1B0B-49D2-A43D-DC8C6DE2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Fiat Cryptography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88C6B-5FA0-43AA-B50A-0B46ED1E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8881D-0BF2-42BC-96D2-2C4F6E6D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111DC0-77FC-478A-B645-67C895DD0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919" y="1460427"/>
            <a:ext cx="5604163" cy="53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8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E484-7E13-45F3-91E7-26E8C5C7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Synthetic Performance Benchmark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8BC27-BD77-4C02-8D09-A080CD0A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AC25C-4975-45FB-A432-D75D01DE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E2AAF5D-2436-41D9-82BD-FFCDD246F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2966411"/>
              </p:ext>
            </p:extLst>
          </p:nvPr>
        </p:nvGraphicFramePr>
        <p:xfrm>
          <a:off x="0" y="1524000"/>
          <a:ext cx="12191999" cy="519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">
            <a:extLst>
              <a:ext uri="{FF2B5EF4-FFF2-40B4-BE49-F238E27FC236}">
                <a16:creationId xmlns:a16="http://schemas.microsoft.com/office/drawing/2014/main" id="{5B084D50-730C-499D-BF69-9350A1A985D6}"/>
              </a:ext>
            </a:extLst>
          </p:cNvPr>
          <p:cNvSpPr txBox="1"/>
          <p:nvPr/>
        </p:nvSpPr>
        <p:spPr>
          <a:xfrm>
            <a:off x="6858002" y="3763540"/>
            <a:ext cx="5151118" cy="1646660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sz="2400" dirty="0"/>
              <a:t># binders for:</a:t>
            </a:r>
          </a:p>
          <a:p>
            <a:pPr rtl="0"/>
            <a:r>
              <a:rPr lang="en-US" sz="2400" dirty="0"/>
              <a:t>Curve25519:	90   (x64) or 188 (x32)</a:t>
            </a:r>
            <a:endParaRPr lang="en-US" sz="2400" b="0" dirty="0">
              <a:effectLst/>
            </a:endParaRPr>
          </a:p>
          <a:p>
            <a:pPr rtl="0"/>
            <a:r>
              <a:rPr lang="en-US" sz="2400" dirty="0"/>
              <a:t>P-256: 		150 (x64) or 400 (x32)</a:t>
            </a:r>
            <a:endParaRPr lang="en-US" sz="2400" b="0" dirty="0">
              <a:effectLst/>
            </a:endParaRPr>
          </a:p>
          <a:p>
            <a:r>
              <a:rPr lang="en-US" sz="2400" dirty="0"/>
              <a:t>P-384:		300 (x64) or 916 (x32)</a:t>
            </a:r>
          </a:p>
        </p:txBody>
      </p:sp>
    </p:spTree>
    <p:extLst>
      <p:ext uri="{BB962C8B-B14F-4D97-AF65-F5344CB8AC3E}">
        <p14:creationId xmlns:p14="http://schemas.microsoft.com/office/powerpoint/2010/main" val="1056608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7F0F-0DDE-4957-BF13-87D89F06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C3A7-FE53-4DBD-976B-816E24A86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20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Extending this to a complete proven-correct scalable performant rewriting engine for all of Coq without extending the TCB:</a:t>
            </a:r>
          </a:p>
          <a:p>
            <a:r>
              <a:rPr lang="en-US" dirty="0"/>
              <a:t>Start with </a:t>
            </a:r>
            <a:r>
              <a:rPr lang="en-US" dirty="0" err="1"/>
              <a:t>MetaCoq</a:t>
            </a:r>
            <a:r>
              <a:rPr lang="en-US" dirty="0"/>
              <a:t> / Coq in Coq / Coq </a:t>
            </a:r>
            <a:r>
              <a:rPr lang="en-US" dirty="0" err="1"/>
              <a:t>Coq</a:t>
            </a:r>
            <a:r>
              <a:rPr lang="en-US" dirty="0"/>
              <a:t> Correct!</a:t>
            </a:r>
          </a:p>
          <a:p>
            <a:r>
              <a:rPr lang="en-US" dirty="0"/>
              <a:t>Parameterize over [map of] named (co)</a:t>
            </a:r>
            <a:r>
              <a:rPr lang="en-US" dirty="0" err="1"/>
              <a:t>inductives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universes, </a:t>
            </a:r>
            <a:r>
              <a:rPr lang="en-US" dirty="0" err="1"/>
              <a:t>evars</a:t>
            </a:r>
            <a:r>
              <a:rPr lang="en-US" dirty="0"/>
              <a:t>, constants, and eliminators</a:t>
            </a:r>
          </a:p>
          <a:p>
            <a:r>
              <a:rPr lang="en-US" dirty="0"/>
              <a:t>Adjust well-</a:t>
            </a:r>
            <a:r>
              <a:rPr lang="en-US" dirty="0" err="1"/>
              <a:t>typedness</a:t>
            </a:r>
            <a:r>
              <a:rPr lang="en-US" dirty="0"/>
              <a:t> construction for denotation</a:t>
            </a:r>
          </a:p>
          <a:p>
            <a:r>
              <a:rPr lang="en-US" dirty="0"/>
              <a:t>Emit necessary instantiations on the fly</a:t>
            </a:r>
          </a:p>
          <a:p>
            <a:r>
              <a:rPr lang="en-US" dirty="0"/>
              <a:t>(Optional) Add constructor for efficient pattern-matching compilation</a:t>
            </a:r>
          </a:p>
          <a:p>
            <a:pPr marL="0" indent="0">
              <a:buNone/>
            </a:pPr>
            <a:r>
              <a:rPr lang="en-US" dirty="0"/>
              <a:t>Proof Engine Interface:</a:t>
            </a:r>
          </a:p>
          <a:p>
            <a:r>
              <a:rPr lang="en-US" dirty="0"/>
              <a:t>More support for side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09E92-5BE1-4087-80A0-DFEA5072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A5F4E-F5A1-49AB-904C-5E404D55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95412-63B5-46EE-822E-CC9E07F4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28" y="2465097"/>
            <a:ext cx="2047154" cy="20455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60187C-0D7B-4ECF-8B0D-99FF464D9057}"/>
              </a:ext>
            </a:extLst>
          </p:cNvPr>
          <p:cNvSpPr txBox="1"/>
          <p:nvPr/>
        </p:nvSpPr>
        <p:spPr>
          <a:xfrm>
            <a:off x="4776568" y="6504701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/>
              <a:t>MetaCoq</a:t>
            </a:r>
            <a:r>
              <a:rPr lang="en-US" sz="1000" dirty="0"/>
              <a:t> logo from https://metacoq.github.io/</a:t>
            </a:r>
            <a:endParaRPr lang="en-US" sz="1000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03518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753D-88D3-4BA6-A3B2-F304734C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681F-31FB-46BB-BAC9-80D4DBE6F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EE550-458F-4C28-9630-71089D1E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AC32A-93D6-4347-A03C-54BC6D7F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4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9509F1F5-27D4-4A9C-AE1D-01D4429D29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830" t="10920" r="25719" b="13183"/>
          <a:stretch/>
        </p:blipFill>
        <p:spPr>
          <a:xfrm>
            <a:off x="6272588" y="3224673"/>
            <a:ext cx="1873885" cy="1956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7D6D9-708D-4E67-8D98-3AE0C823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Fiat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4E9C6-A7C8-4AED-ACDB-E6097CBE8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Industry-scale: generates 100s – 1000s of lines of verified code in Coq</a:t>
            </a:r>
          </a:p>
          <a:p>
            <a:pPr>
              <a:lnSpc>
                <a:spcPct val="150000"/>
              </a:lnSpc>
            </a:pPr>
            <a:r>
              <a:rPr lang="en-US" dirty="0"/>
              <a:t>Used in </a:t>
            </a:r>
            <a:r>
              <a:rPr lang="en-US" i="1" dirty="0"/>
              <a:t>majority</a:t>
            </a:r>
            <a:r>
              <a:rPr lang="en-US" dirty="0"/>
              <a:t> of secure connections from web browsers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F3BAE-F808-43D2-9427-080041EF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B3A12-48CE-405B-86CB-C6B90F96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4B3A5-B614-47D1-BC59-EFB71745CAEF}"/>
              </a:ext>
            </a:extLst>
          </p:cNvPr>
          <p:cNvSpPr txBox="1"/>
          <p:nvPr/>
        </p:nvSpPr>
        <p:spPr>
          <a:xfrm>
            <a:off x="2362795" y="5950813"/>
            <a:ext cx="84176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Firefox Logo from https://www-archive.mozilla.org/foundation/identity-guidelines/firefox </a:t>
            </a:r>
          </a:p>
          <a:p>
            <a:pPr algn="ctr"/>
            <a:r>
              <a:rPr lang="en-US" sz="1000" dirty="0"/>
              <a:t>HTTPS image modified from image by Sean </a:t>
            </a:r>
            <a:r>
              <a:rPr lang="en-US" sz="1000" dirty="0" err="1"/>
              <a:t>MacEntee</a:t>
            </a:r>
            <a:r>
              <a:rPr lang="en-US" sz="1000" dirty="0"/>
              <a:t>, </a:t>
            </a:r>
            <a:r>
              <a:rPr lang="en-US" sz="1000" dirty="0">
                <a:hlinkClick r:id="rId4"/>
              </a:rPr>
              <a:t>CC BY 2.0</a:t>
            </a:r>
            <a:r>
              <a:rPr lang="en-US" sz="1000" dirty="0"/>
              <a:t>, via </a:t>
            </a:r>
            <a:r>
              <a:rPr lang="en-US" sz="1000" dirty="0">
                <a:hlinkClick r:id="rId5"/>
              </a:rPr>
              <a:t>Wikimedia Commons</a:t>
            </a:r>
            <a:endParaRPr lang="en-US" sz="1000" dirty="0"/>
          </a:p>
          <a:p>
            <a:pPr algn="ctr"/>
            <a:r>
              <a:rPr lang="en-US" sz="1000" dirty="0"/>
              <a:t>Chrome logo from https://www.logo.wine/logo/Google_Chrome ©2018 Google LLC All rights reserved. Chrome is a trademark of Google LLC.</a:t>
            </a:r>
          </a:p>
          <a:p>
            <a:pPr algn="ctr"/>
            <a:r>
              <a:rPr lang="en-US" sz="1000" dirty="0"/>
              <a:t>Go Logo By The Go Authors - https://blog.golang.org/go-brand, Public Domain, </a:t>
            </a:r>
            <a:r>
              <a:rPr lang="en-US" sz="1000" dirty="0">
                <a:hlinkClick r:id="rId6"/>
              </a:rPr>
              <a:t>https://commons.wikimedia.org/w/index.php?curid=82371649</a:t>
            </a:r>
            <a:endParaRPr lang="en-US" sz="1000" dirty="0"/>
          </a:p>
          <a:p>
            <a:pPr algn="ctr"/>
            <a:r>
              <a:rPr lang="en-US" sz="1000" dirty="0"/>
              <a:t>File:Logo of </a:t>
            </a:r>
            <a:r>
              <a:rPr lang="en-US" sz="1000" dirty="0" err="1"/>
              <a:t>WireGuard.svg</a:t>
            </a:r>
            <a:r>
              <a:rPr lang="en-US" sz="1000" dirty="0"/>
              <a:t>. (2020, April 21). Wikimedia Commons, the free media repository. Retrieved 23:20, November 28, 2020 from </a:t>
            </a:r>
            <a:r>
              <a:rPr lang="en-US" sz="1000" dirty="0">
                <a:hlinkClick r:id="rId7"/>
              </a:rPr>
              <a:t>Wikimedia Commons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1834E3-C409-446B-9E67-6B0BB972D2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764" y="3653717"/>
            <a:ext cx="3535680" cy="1767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6F495-9527-4B00-9D63-184DA8F1B2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9241"/>
            <a:ext cx="703893" cy="937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51E91-1638-44B9-BF22-4AE14BF93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97" y="3633328"/>
            <a:ext cx="2438095" cy="243809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9F51748-9557-45F6-97FB-489FE0B0FD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2767" y="3727329"/>
            <a:ext cx="1952625" cy="7334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C8EDD5F-13FE-469C-8CFE-3B86ACAA7CE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200" y="5053314"/>
            <a:ext cx="2949044" cy="5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90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4A9D-4012-4641-B227-EF62F160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79A2-3102-4EDE-8EC3-F3BD0529D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15D5A-1B62-4B8A-A852-16A912CF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39A68-049E-45B6-AAD0-E7133DE6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7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DCB-EE2E-4A6D-9E9E-69E90D30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Pseudocode: No Binders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7CD6-ABBB-4526-ACC7-2DF06A31B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rw</a:t>
            </a:r>
            <a:r>
              <a:rPr lang="en-US" sz="2400" dirty="0">
                <a:latin typeface="Consolas" panose="020B0609020204030204" pitchFamily="49" charset="0"/>
              </a:rPr>
              <a:t> (f x) =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(mid, </a:t>
            </a:r>
            <a:r>
              <a:rPr lang="en-US" sz="2400" dirty="0" err="1">
                <a:latin typeface="Consolas" panose="020B0609020204030204" pitchFamily="49" charset="0"/>
              </a:rPr>
              <a:t>fx_mid</a:t>
            </a:r>
            <a:r>
              <a:rPr lang="en-US" sz="2400" dirty="0">
                <a:latin typeface="Consolas" panose="020B0609020204030204" pitchFamily="49" charset="0"/>
              </a:rPr>
              <a:t>) :=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rw</a:t>
            </a:r>
            <a:r>
              <a:rPr lang="en-US" sz="2400" dirty="0">
                <a:latin typeface="Consolas" panose="020B0609020204030204" pitchFamily="49" charset="0"/>
              </a:rPr>
              <a:t> f, </a:t>
            </a:r>
            <a:r>
              <a:rPr lang="en-US" sz="2400" dirty="0" err="1">
                <a:latin typeface="Consolas" panose="020B0609020204030204" pitchFamily="49" charset="0"/>
              </a:rPr>
              <a:t>rw</a:t>
            </a:r>
            <a:r>
              <a:rPr lang="en-US" sz="2400" dirty="0">
                <a:latin typeface="Consolas" panose="020B0609020204030204" pitchFamily="49" charset="0"/>
              </a:rPr>
              <a:t> x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| (f', </a:t>
            </a:r>
            <a:r>
              <a:rPr lang="en-US" sz="2400" dirty="0" err="1">
                <a:latin typeface="Consolas" panose="020B0609020204030204" pitchFamily="49" charset="0"/>
              </a:rPr>
              <a:t>f'f</a:t>
            </a:r>
            <a:r>
              <a:rPr lang="en-US" sz="2400" dirty="0">
                <a:latin typeface="Consolas" panose="020B0609020204030204" pitchFamily="49" charset="0"/>
              </a:rPr>
              <a:t>), (x', </a:t>
            </a:r>
            <a:r>
              <a:rPr lang="en-US" sz="2400" dirty="0" err="1">
                <a:latin typeface="Consolas" panose="020B0609020204030204" pitchFamily="49" charset="0"/>
              </a:rPr>
              <a:t>x'x</a:t>
            </a:r>
            <a:r>
              <a:rPr lang="en-US" sz="2400" dirty="0">
                <a:latin typeface="Consolas" panose="020B0609020204030204" pitchFamily="49" charset="0"/>
              </a:rPr>
              <a:t>) =&gt; (f' x', </a:t>
            </a:r>
            <a:r>
              <a:rPr lang="en-US" sz="2400" dirty="0" err="1">
                <a:latin typeface="Consolas" panose="020B0609020204030204" pitchFamily="49" charset="0"/>
              </a:rPr>
              <a:t>app_cong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f'f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x'x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| _ =&gt; (f x,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(f x))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end in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rwh</a:t>
            </a:r>
            <a:r>
              <a:rPr lang="en-US" sz="2400" dirty="0">
                <a:latin typeface="Consolas" panose="020B0609020204030204" pitchFamily="49" charset="0"/>
              </a:rPr>
              <a:t> mid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| (result, </a:t>
            </a:r>
            <a:r>
              <a:rPr lang="en-US" sz="2400" dirty="0" err="1">
                <a:latin typeface="Consolas" panose="020B0609020204030204" pitchFamily="49" charset="0"/>
              </a:rPr>
              <a:t>mid_result</a:t>
            </a:r>
            <a:r>
              <a:rPr lang="en-US" sz="2400" dirty="0">
                <a:latin typeface="Consolas" panose="020B0609020204030204" pitchFamily="49" charset="0"/>
              </a:rPr>
              <a:t>) =&gt; (result, </a:t>
            </a:r>
            <a:r>
              <a:rPr lang="en-US" sz="2400" dirty="0" err="1">
                <a:latin typeface="Consolas" panose="020B0609020204030204" pitchFamily="49" charset="0"/>
              </a:rPr>
              <a:t>eq_trans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fx_mid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mid_result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| _ =&gt; (mid, </a:t>
            </a:r>
            <a:r>
              <a:rPr lang="en-US" sz="2400" dirty="0" err="1">
                <a:latin typeface="Consolas" panose="020B0609020204030204" pitchFamily="49" charset="0"/>
              </a:rPr>
              <a:t>fx_mid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35035-2CDB-48C2-B7DB-52857D86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0C2C2-EF30-4BC8-958D-BB2ABEC5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22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DCB-EE2E-4A6D-9E9E-69E90D30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Pseudocode: With Binders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7CD6-ABBB-4526-ACC7-2DF06A31B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rw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2400" dirty="0">
                <a:latin typeface="Consolas" panose="020B0609020204030204" pitchFamily="49" charset="0"/>
              </a:rPr>
              <a:t> x:T =&gt; e) =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rrw</a:t>
            </a:r>
            <a:r>
              <a:rPr lang="en-US" sz="2400" dirty="0">
                <a:latin typeface="Consolas" panose="020B0609020204030204" pitchFamily="49" charset="0"/>
              </a:rPr>
              <a:t> := (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2400" dirty="0">
                <a:latin typeface="Consolas" panose="020B0609020204030204" pitchFamily="49" charset="0"/>
              </a:rPr>
              <a:t> x:T =&gt; </a:t>
            </a:r>
            <a:r>
              <a:rPr lang="en-US" sz="2400" dirty="0" err="1">
                <a:latin typeface="Consolas" panose="020B0609020204030204" pitchFamily="49" charset="0"/>
              </a:rPr>
              <a:t>rw</a:t>
            </a:r>
            <a:r>
              <a:rPr lang="en-US" sz="2400" dirty="0">
                <a:latin typeface="Consolas" panose="020B0609020204030204" pitchFamily="49" charset="0"/>
              </a:rPr>
              <a:t> e)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in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mid := (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2400" dirty="0">
                <a:latin typeface="Consolas" panose="020B0609020204030204" pitchFamily="49" charset="0"/>
              </a:rPr>
              <a:t> y:T =&gt;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(e', _) := beta (</a:t>
            </a:r>
            <a:r>
              <a:rPr lang="en-US" sz="2400" dirty="0" err="1">
                <a:latin typeface="Consolas" panose="020B0609020204030204" pitchFamily="49" charset="0"/>
              </a:rPr>
              <a:t>rrw</a:t>
            </a:r>
            <a:r>
              <a:rPr lang="en-US" sz="2400" dirty="0">
                <a:latin typeface="Consolas" panose="020B0609020204030204" pitchFamily="49" charset="0"/>
              </a:rPr>
              <a:t> y) in e')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in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f_mid</a:t>
            </a:r>
            <a:r>
              <a:rPr lang="en-US" sz="2400" dirty="0">
                <a:latin typeface="Consolas" panose="020B0609020204030204" pitchFamily="49" charset="0"/>
              </a:rPr>
              <a:t> := </a:t>
            </a:r>
            <a:r>
              <a:rPr lang="en-US" sz="2400" dirty="0" err="1">
                <a:latin typeface="Consolas" panose="020B0609020204030204" pitchFamily="49" charset="0"/>
              </a:rPr>
              <a:t>functional_extensionality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    (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2400" dirty="0">
                <a:latin typeface="Consolas" panose="020B0609020204030204" pitchFamily="49" charset="0"/>
              </a:rPr>
              <a:t> z:T =&gt;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(_, </a:t>
            </a:r>
            <a:r>
              <a:rPr lang="en-US" sz="2400" dirty="0" err="1">
                <a:latin typeface="Consolas" panose="020B0609020204030204" pitchFamily="49" charset="0"/>
              </a:rPr>
              <a:t>e'e</a:t>
            </a:r>
            <a:r>
              <a:rPr lang="en-US" sz="2400" dirty="0">
                <a:latin typeface="Consolas" panose="020B0609020204030204" pitchFamily="49" charset="0"/>
              </a:rPr>
              <a:t>) := beta (</a:t>
            </a:r>
            <a:r>
              <a:rPr lang="en-US" sz="2400" dirty="0" err="1">
                <a:latin typeface="Consolas" panose="020B0609020204030204" pitchFamily="49" charset="0"/>
              </a:rPr>
              <a:t>rrw</a:t>
            </a:r>
            <a:r>
              <a:rPr lang="en-US" sz="2400" dirty="0">
                <a:latin typeface="Consolas" panose="020B0609020204030204" pitchFamily="49" charset="0"/>
              </a:rPr>
              <a:t> z) in </a:t>
            </a:r>
            <a:r>
              <a:rPr lang="en-US" sz="2400" dirty="0" err="1">
                <a:latin typeface="Consolas" panose="020B0609020204030204" pitchFamily="49" charset="0"/>
              </a:rPr>
              <a:t>e'e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in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rwh</a:t>
            </a:r>
            <a:r>
              <a:rPr lang="en-US" sz="2400" dirty="0">
                <a:latin typeface="Consolas" panose="020B0609020204030204" pitchFamily="49" charset="0"/>
              </a:rPr>
              <a:t> mid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| (result, </a:t>
            </a:r>
            <a:r>
              <a:rPr lang="en-US" sz="2400" dirty="0" err="1">
                <a:latin typeface="Consolas" panose="020B0609020204030204" pitchFamily="49" charset="0"/>
              </a:rPr>
              <a:t>mid_result</a:t>
            </a:r>
            <a:r>
              <a:rPr lang="en-US" sz="2400" dirty="0">
                <a:latin typeface="Consolas" panose="020B0609020204030204" pitchFamily="49" charset="0"/>
              </a:rPr>
              <a:t>) =&gt; (result, </a:t>
            </a:r>
            <a:r>
              <a:rPr lang="en-US" sz="2400" dirty="0" err="1">
                <a:latin typeface="Consolas" panose="020B0609020204030204" pitchFamily="49" charset="0"/>
              </a:rPr>
              <a:t>eq_trans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f_mid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mid_result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| _ =&gt; (mid, </a:t>
            </a:r>
            <a:r>
              <a:rPr lang="en-US" sz="2400" dirty="0" err="1">
                <a:latin typeface="Consolas" panose="020B0609020204030204" pitchFamily="49" charset="0"/>
              </a:rPr>
              <a:t>f_mid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35035-2CDB-48C2-B7DB-52857D86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0C2C2-EF30-4BC8-958D-BB2ABEC5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7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E484-7E13-45F3-91E7-26E8C5C7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44" y="365125"/>
            <a:ext cx="11542486" cy="1325563"/>
          </a:xfrm>
        </p:spPr>
        <p:txBody>
          <a:bodyPr>
            <a:normAutofit/>
          </a:bodyPr>
          <a:lstStyle/>
          <a:p>
            <a:r>
              <a:rPr lang="en-US" dirty="0"/>
              <a:t>Partial Evaluation &amp; Rewriting in Fiat Cryptography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8BC27-BD77-4C02-8D09-A080CD0A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AC25C-4975-45FB-A432-D75D01DE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A8BF6-196C-44CE-9F8F-B6020127BE04}"/>
              </a:ext>
            </a:extLst>
          </p:cNvPr>
          <p:cNvSpPr/>
          <p:nvPr/>
        </p:nvSpPr>
        <p:spPr>
          <a:xfrm>
            <a:off x="-1" y="2130693"/>
            <a:ext cx="5638801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/>
              <a:t>Template Code:</a:t>
            </a:r>
          </a:p>
          <a:p>
            <a:pPr fontAlgn="t"/>
            <a:r>
              <a:rPr lang="pl-PL" sz="1200" dirty="0">
                <a:solidFill>
                  <a:srgbClr val="E36209"/>
                </a:solidFill>
                <a:latin typeface="Consolas" panose="020B0609020204030204" pitchFamily="49" charset="0"/>
              </a:rPr>
              <a:t>Definition</a:t>
            </a:r>
            <a:r>
              <a:rPr lang="pl-PL" sz="1200" dirty="0">
                <a:latin typeface="Consolas" panose="020B0609020204030204" pitchFamily="49" charset="0"/>
              </a:rPr>
              <a:t> mul (p q:list (Z*Z)):list (Z*Z) :=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flat_map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1200" dirty="0">
                <a:latin typeface="Consolas" panose="020B0609020204030204" pitchFamily="49" charset="0"/>
              </a:rPr>
              <a:t> '(w, t) =&gt;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map (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1200" dirty="0">
                <a:latin typeface="Consolas" panose="020B0609020204030204" pitchFamily="49" charset="0"/>
              </a:rPr>
              <a:t> '(w', t') =&gt;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  (w * w', t * t’))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q) p.</a:t>
            </a:r>
          </a:p>
          <a:p>
            <a:pPr fontAlgn="t"/>
            <a:r>
              <a:rPr lang="pl-PL" sz="1200" dirty="0">
                <a:solidFill>
                  <a:srgbClr val="E36209"/>
                </a:solidFill>
                <a:latin typeface="Consolas" panose="020B0609020204030204" pitchFamily="49" charset="0"/>
              </a:rPr>
              <a:t>Fixpoint</a:t>
            </a:r>
            <a:r>
              <a:rPr lang="pl-PL" sz="1200" dirty="0">
                <a:latin typeface="Consolas" panose="020B0609020204030204" pitchFamily="49" charset="0"/>
              </a:rPr>
              <a:t> square (p:list (Z*Z)):list (Z*Z)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:= 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sz="1200" dirty="0">
                <a:latin typeface="Consolas" panose="020B0609020204030204" pitchFamily="49" charset="0"/>
              </a:rPr>
              <a:t> p 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| [] =&gt; []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| (w, t) :: </a:t>
            </a:r>
            <a:r>
              <a:rPr lang="en-US" sz="1200" dirty="0" err="1">
                <a:latin typeface="Consolas" panose="020B0609020204030204" pitchFamily="49" charset="0"/>
              </a:rPr>
              <a:t>ts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  =&gt; 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two_t</a:t>
            </a:r>
            <a:r>
              <a:rPr lang="en-US" sz="1200" dirty="0">
                <a:latin typeface="Consolas" panose="020B0609020204030204" pitchFamily="49" charset="0"/>
              </a:rPr>
              <a:t> := 2 * t 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in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pl-PL" sz="1200" dirty="0">
                <a:latin typeface="Consolas" panose="020B0609020204030204" pitchFamily="49" charset="0"/>
              </a:rPr>
              <a:t>((w * w, t * t)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       :: </a:t>
            </a:r>
            <a:r>
              <a:rPr lang="pl-PL" sz="1200" dirty="0">
                <a:latin typeface="Consolas" panose="020B0609020204030204" pitchFamily="49" charset="0"/>
              </a:rPr>
              <a:t>map (λ '(w', t'), (w * w', two_t * t')) ts)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     ++ square </a:t>
            </a:r>
            <a:r>
              <a:rPr lang="en-US" sz="1200" dirty="0" err="1">
                <a:latin typeface="Consolas" panose="020B0609020204030204" pitchFamily="49" charset="0"/>
              </a:rPr>
              <a:t>ts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   end</a:t>
            </a:r>
            <a:r>
              <a:rPr lang="en-US" sz="1200" dirty="0">
                <a:latin typeface="Consolas" panose="020B0609020204030204" pitchFamily="49" charset="0"/>
              </a:rPr>
              <a:t>.</a:t>
            </a:r>
          </a:p>
          <a:p>
            <a:pPr fontAlgn="t"/>
            <a:r>
              <a:rPr lang="pl-PL" sz="1200" dirty="0">
                <a:solidFill>
                  <a:srgbClr val="E36209"/>
                </a:solidFill>
                <a:latin typeface="Consolas" panose="020B0609020204030204" pitchFamily="49" charset="0"/>
              </a:rPr>
              <a:t>Definition</a:t>
            </a:r>
            <a:r>
              <a:rPr lang="pl-PL" sz="1200" dirty="0">
                <a:latin typeface="Consolas" panose="020B0609020204030204" pitchFamily="49" charset="0"/>
              </a:rPr>
              <a:t> split (s:Z) (p:list(Z*Z)):list (Z*Z) * list (Z*Z)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:= let '(hi, lo) := partition (fun '(w, _) =&gt; w mod s =? 0) p 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in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pl-PL" sz="1200" dirty="0">
                <a:latin typeface="Consolas" panose="020B0609020204030204" pitchFamily="49" charset="0"/>
              </a:rPr>
              <a:t>(lo, map (</a:t>
            </a:r>
            <a:r>
              <a:rPr lang="pl-PL" sz="12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pl-PL" sz="1200" dirty="0">
                <a:latin typeface="Consolas" panose="020B0609020204030204" pitchFamily="49" charset="0"/>
              </a:rPr>
              <a:t> '(w, t) =&gt; (w / s, t)) hi).</a:t>
            </a:r>
          </a:p>
          <a:p>
            <a:pPr fontAlgn="t"/>
            <a:r>
              <a:rPr lang="pl-PL" sz="1200" dirty="0">
                <a:solidFill>
                  <a:srgbClr val="E36209"/>
                </a:solidFill>
                <a:latin typeface="Consolas" panose="020B0609020204030204" pitchFamily="49" charset="0"/>
              </a:rPr>
              <a:t>Definition</a:t>
            </a:r>
            <a:r>
              <a:rPr lang="pl-PL" sz="1200" dirty="0">
                <a:latin typeface="Consolas" panose="020B0609020204030204" pitchFamily="49" charset="0"/>
              </a:rPr>
              <a:t> reduce (s:Z) (c:list (Z*Z)) (p:list (Z*Z)):list (Z*Z)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:= let '(lo, hi) := split s p in lo ++ </a:t>
            </a:r>
            <a:r>
              <a:rPr lang="en-US" sz="1200" dirty="0" err="1">
                <a:latin typeface="Consolas" panose="020B0609020204030204" pitchFamily="49" charset="0"/>
              </a:rPr>
              <a:t>mul</a:t>
            </a:r>
            <a:r>
              <a:rPr lang="en-US" sz="1200" dirty="0">
                <a:latin typeface="Consolas" panose="020B0609020204030204" pitchFamily="49" charset="0"/>
              </a:rPr>
              <a:t> c hi.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8C565B-0D95-4EB1-93CA-A2D49FFEAA7E}"/>
              </a:ext>
            </a:extLst>
          </p:cNvPr>
          <p:cNvSpPr/>
          <p:nvPr/>
        </p:nvSpPr>
        <p:spPr>
          <a:xfrm>
            <a:off x="7117079" y="1798320"/>
            <a:ext cx="4800601" cy="1938992"/>
          </a:xfrm>
          <a:prstGeom prst="rect">
            <a:avLst/>
          </a:prstGeom>
        </p:spPr>
        <p:txBody>
          <a:bodyPr wrap="square" numCol="5">
            <a:spAutoFit/>
          </a:bodyPr>
          <a:lstStyle/>
          <a:p>
            <a:pPr fontAlgn="t"/>
            <a:r>
              <a:rPr lang="en-US" sz="400" dirty="0">
                <a:solidFill>
                  <a:srgbClr val="D73A49"/>
                </a:solidFill>
                <a:latin typeface="Consolas" panose="020B0609020204030204" pitchFamily="49" charset="0"/>
              </a:rPr>
              <a:t>static</a:t>
            </a:r>
            <a:r>
              <a:rPr lang="en-US" sz="400" dirty="0"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6F42C1"/>
                </a:solidFill>
                <a:latin typeface="Consolas" panose="020B0609020204030204" pitchFamily="49" charset="0"/>
              </a:rPr>
              <a:t>fiat_25519_carry_square</a:t>
            </a:r>
            <a:r>
              <a:rPr lang="en-US" sz="400" dirty="0"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400" dirty="0">
                <a:latin typeface="Consolas" panose="020B0609020204030204" pitchFamily="49" charset="0"/>
              </a:rPr>
              <a:t>], </a:t>
            </a:r>
            <a:r>
              <a:rPr lang="en-US" sz="4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400" dirty="0"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400" dirty="0">
                <a:latin typeface="Consolas" panose="020B0609020204030204" pitchFamily="49" charset="0"/>
              </a:rPr>
              <a:t>]) {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x1;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x2;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x5;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x6;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x7;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x8;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x10;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x11;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x12;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x13;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x14;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x15;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x16;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x17;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x18;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x20;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x21;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x22;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x23;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x24;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x25;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x26;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x27;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x28;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x30;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x31;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x32;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x33;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x34;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x35;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x36;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x37;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x38;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x40;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x41;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x42;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x43;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x44;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x45;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x46;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x47;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 x48;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x49;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x50;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 = ((arg1[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nl-NL" sz="400" dirty="0">
                <a:latin typeface="Consolas" panose="020B0609020204030204" pitchFamily="49" charset="0"/>
              </a:rPr>
              <a:t>]) * 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400" dirty="0">
                <a:latin typeface="Consolas" panose="020B0609020204030204" pitchFamily="49" charset="0"/>
              </a:rPr>
              <a:t>(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 = (x1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x3 = ((arg1[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400" dirty="0">
                <a:latin typeface="Consolas" panose="020B0609020204030204" pitchFamily="49" charset="0"/>
              </a:rPr>
              <a:t>])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x4 = ((arg1[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nl-NL" sz="400" dirty="0">
                <a:latin typeface="Consolas" panose="020B0609020204030204" pitchFamily="49" charset="0"/>
              </a:rPr>
              <a:t>]) * 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400" dirty="0">
                <a:latin typeface="Consolas" panose="020B0609020204030204" pitchFamily="49" charset="0"/>
              </a:rPr>
              <a:t>(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x5 = (x4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x6 = ((arg1[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400" dirty="0">
                <a:latin typeface="Consolas" panose="020B0609020204030204" pitchFamily="49" charset="0"/>
              </a:rPr>
              <a:t>])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x7 = ((arg1[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400" dirty="0">
                <a:latin typeface="Consolas" panose="020B0609020204030204" pitchFamily="49" charset="0"/>
              </a:rPr>
              <a:t>])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x8 = ((arg1[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400" dirty="0">
                <a:latin typeface="Consolas" panose="020B0609020204030204" pitchFamily="49" charset="0"/>
              </a:rPr>
              <a:t>])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x9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nl-NL" sz="400" dirty="0">
                <a:latin typeface="Consolas" panose="020B0609020204030204" pitchFamily="49" charset="0"/>
              </a:rPr>
              <a:t>]) * x1);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x10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nl-NL" sz="4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x11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nl-NL" sz="400" dirty="0">
                <a:latin typeface="Consolas" panose="020B0609020204030204" pitchFamily="49" charset="0"/>
              </a:rPr>
              <a:t>]) * x4);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x12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nl-NL" sz="4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x13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nl-NL" sz="4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x14 = ((fiat_25519_uint128)(arg1[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400" dirty="0">
                <a:latin typeface="Consolas" panose="020B0609020204030204" pitchFamily="49" charset="0"/>
              </a:rPr>
              <a:t>]) * 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4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x15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nl-NL" sz="4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x16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nl-NL" sz="400" dirty="0">
                <a:latin typeface="Consolas" panose="020B0609020204030204" pitchFamily="49" charset="0"/>
              </a:rPr>
              <a:t>]) * x6);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x17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nl-NL" sz="400" dirty="0">
                <a:latin typeface="Consolas" panose="020B0609020204030204" pitchFamily="49" charset="0"/>
              </a:rPr>
              <a:t>]) * x7);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x18 = ((fiat_25519_uint128)(arg1[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400" dirty="0">
                <a:latin typeface="Consolas" panose="020B0609020204030204" pitchFamily="49" charset="0"/>
              </a:rPr>
              <a:t>]) * 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4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x19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nl-NL" sz="400" dirty="0">
                <a:latin typeface="Consolas" panose="020B0609020204030204" pitchFamily="49" charset="0"/>
              </a:rPr>
              <a:t>]) * x3);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x20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nl-NL" sz="400" dirty="0">
                <a:latin typeface="Consolas" panose="020B0609020204030204" pitchFamily="49" charset="0"/>
              </a:rPr>
              <a:t>]) * x6);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x21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nl-NL" sz="400" dirty="0">
                <a:latin typeface="Consolas" panose="020B0609020204030204" pitchFamily="49" charset="0"/>
              </a:rPr>
              <a:t>]) * x7);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x22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nl-NL" sz="400" dirty="0">
                <a:latin typeface="Consolas" panose="020B0609020204030204" pitchFamily="49" charset="0"/>
              </a:rPr>
              <a:t>]) * x8);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x23 = ((fiat_25519_uint128)(arg1[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400" dirty="0">
                <a:latin typeface="Consolas" panose="020B0609020204030204" pitchFamily="49" charset="0"/>
              </a:rPr>
              <a:t>]) * 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4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x24 = (x23 + (x15 + x13));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x25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)(x24 &gt;&gt;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fr-FR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x26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)(x24 &amp;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fr-FR" sz="400" dirty="0">
                <a:latin typeface="Consolas" panose="020B0609020204030204" pitchFamily="49" charset="0"/>
              </a:rPr>
              <a:t>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fr-FR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x27 = (x19 + (x16 + x14));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x28 = (x20 + (x17 + x9));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x29 = (x21 + (x18 + x10));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x30 = (x22 + (x12 + x11));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x31 = (x25 + x30);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x32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)(x31 &gt;&gt;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fr-FR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x33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)(x31 &amp;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fr-FR" sz="400" dirty="0">
                <a:latin typeface="Consolas" panose="020B0609020204030204" pitchFamily="49" charset="0"/>
              </a:rPr>
              <a:t>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fr-FR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x34 = (x32 + x29);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x35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)(x34 &gt;&gt;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fr-FR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x36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)(x34 &amp;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fr-FR" sz="400" dirty="0">
                <a:latin typeface="Consolas" panose="020B0609020204030204" pitchFamily="49" charset="0"/>
              </a:rPr>
              <a:t>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fr-FR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x37 = (x35 + x28);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x38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)(x37 &gt;&gt;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fr-FR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x39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)(x37 &amp;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fr-FR" sz="400" dirty="0">
                <a:latin typeface="Consolas" panose="020B0609020204030204" pitchFamily="49" charset="0"/>
              </a:rPr>
              <a:t>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fr-FR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x40 = (x38 + x27);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x41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)(x40 &gt;&gt;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fr-FR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x42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)(x40 &amp;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fr-FR" sz="400" dirty="0">
                <a:latin typeface="Consolas" panose="020B0609020204030204" pitchFamily="49" charset="0"/>
              </a:rPr>
              <a:t>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fr-FR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x43 = (x41 * 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400" dirty="0">
                <a:latin typeface="Consolas" panose="020B0609020204030204" pitchFamily="49" charset="0"/>
              </a:rPr>
              <a:t>(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x44 = (x26 + x43);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x45 = (x44 &gt;&gt;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x46 = (x44 &amp;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en-US" sz="400" dirty="0"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x47 = (x45 + x33);</a:t>
            </a:r>
          </a:p>
          <a:p>
            <a:pPr fontAlgn="t"/>
            <a:r>
              <a:rPr lang="it-IT" sz="400" dirty="0">
                <a:latin typeface="Consolas" panose="020B0609020204030204" pitchFamily="49" charset="0"/>
              </a:rPr>
              <a:t>x48 = (fiat_25519_uint1)(x47 &gt;&gt; </a:t>
            </a:r>
            <a:r>
              <a:rPr lang="it-IT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it-IT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x49 = (x47 &amp;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en-US" sz="400" dirty="0"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x50 = (x48 + x36);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400" dirty="0">
                <a:latin typeface="Consolas" panose="020B0609020204030204" pitchFamily="49" charset="0"/>
              </a:rPr>
              <a:t>] = x46;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400" dirty="0">
                <a:latin typeface="Consolas" panose="020B0609020204030204" pitchFamily="49" charset="0"/>
              </a:rPr>
              <a:t>] = x49;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400" dirty="0">
                <a:latin typeface="Consolas" panose="020B0609020204030204" pitchFamily="49" charset="0"/>
              </a:rPr>
              <a:t>] = x50;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400" dirty="0">
                <a:latin typeface="Consolas" panose="020B0609020204030204" pitchFamily="49" charset="0"/>
              </a:rPr>
              <a:t>] = x39;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400" dirty="0">
                <a:latin typeface="Consolas" panose="020B0609020204030204" pitchFamily="49" charset="0"/>
              </a:rPr>
              <a:t>] = x42;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CA9127-FC2D-4FB8-AA07-B8AD4D312B4B}"/>
              </a:ext>
            </a:extLst>
          </p:cNvPr>
          <p:cNvSpPr/>
          <p:nvPr/>
        </p:nvSpPr>
        <p:spPr>
          <a:xfrm>
            <a:off x="7117079" y="3959493"/>
            <a:ext cx="4800601" cy="2585323"/>
          </a:xfrm>
          <a:prstGeom prst="rect">
            <a:avLst/>
          </a:prstGeom>
        </p:spPr>
        <p:txBody>
          <a:bodyPr wrap="square" numCol="5">
            <a:spAutoFit/>
          </a:bodyPr>
          <a:lstStyle/>
          <a:p>
            <a:pPr fontAlgn="t"/>
            <a:r>
              <a:rPr lang="en-US" sz="300" dirty="0">
                <a:solidFill>
                  <a:srgbClr val="D73A49"/>
                </a:solidFill>
                <a:latin typeface="Consolas" panose="020B0609020204030204" pitchFamily="49" charset="0"/>
              </a:rPr>
              <a:t>static</a:t>
            </a:r>
            <a:r>
              <a:rPr lang="en-US" sz="300" dirty="0">
                <a:latin typeface="Consolas" panose="020B0609020204030204" pitchFamily="49" charset="0"/>
              </a:rPr>
              <a:t> </a:t>
            </a:r>
            <a:r>
              <a:rPr lang="en-US" sz="300" dirty="0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sz="300" dirty="0">
                <a:latin typeface="Consolas" panose="020B0609020204030204" pitchFamily="49" charset="0"/>
              </a:rPr>
              <a:t> </a:t>
            </a:r>
            <a:r>
              <a:rPr lang="en-US" sz="300" dirty="0">
                <a:solidFill>
                  <a:srgbClr val="6F42C1"/>
                </a:solidFill>
                <a:latin typeface="Consolas" panose="020B0609020204030204" pitchFamily="49" charset="0"/>
              </a:rPr>
              <a:t>fiat_25519_carry_square</a:t>
            </a:r>
            <a:r>
              <a:rPr lang="en-US" sz="300" dirty="0">
                <a:latin typeface="Consolas" panose="020B0609020204030204" pitchFamily="49" charset="0"/>
              </a:rPr>
              <a:t>(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10</a:t>
            </a:r>
            <a:r>
              <a:rPr lang="en-US" sz="300" dirty="0">
                <a:latin typeface="Consolas" panose="020B0609020204030204" pitchFamily="49" charset="0"/>
              </a:rPr>
              <a:t>], </a:t>
            </a:r>
            <a:r>
              <a:rPr lang="en-US" sz="3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300" dirty="0">
                <a:latin typeface="Consolas" panose="020B0609020204030204" pitchFamily="49" charset="0"/>
              </a:rPr>
              <a:t>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10</a:t>
            </a:r>
            <a:r>
              <a:rPr lang="en-US" sz="300" dirty="0">
                <a:latin typeface="Consolas" panose="020B0609020204030204" pitchFamily="49" charset="0"/>
              </a:rPr>
              <a:t>]) {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x76;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x88;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x91;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x94;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x97;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x100;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x103;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x106;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x109;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x110;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x111;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x112;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x113;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x114;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x115;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x116;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x117;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fiat_25519_uint1 x118;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x119;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x120;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x1 = ((arg1[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9</a:t>
            </a:r>
            <a:r>
              <a:rPr lang="nl-NL" sz="300" dirty="0">
                <a:latin typeface="Consolas" panose="020B0609020204030204" pitchFamily="49" charset="0"/>
              </a:rPr>
              <a:t>])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x2 = (x1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x3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9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x4 = ((arg1[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8</a:t>
            </a:r>
            <a:r>
              <a:rPr lang="nl-NL" sz="300" dirty="0">
                <a:latin typeface="Consolas" panose="020B0609020204030204" pitchFamily="49" charset="0"/>
              </a:rPr>
              <a:t>])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)x4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x6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8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x7 = ((arg1[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nl-NL" sz="300" dirty="0">
                <a:latin typeface="Consolas" panose="020B0609020204030204" pitchFamily="49" charset="0"/>
              </a:rPr>
              <a:t>])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 = (x7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x10 = ((arg1[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nl-NL" sz="300" dirty="0">
                <a:latin typeface="Consolas" panose="020B0609020204030204" pitchFamily="49" charset="0"/>
              </a:rPr>
              <a:t>])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x11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)x10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x12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x13 = ((arg1[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nl-NL" sz="300" dirty="0">
                <a:latin typeface="Consolas" panose="020B0609020204030204" pitchFamily="49" charset="0"/>
              </a:rPr>
              <a:t>])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x14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x15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x16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x17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x18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x19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9</a:t>
            </a:r>
            <a:r>
              <a:rPr lang="fr-FR" sz="300" dirty="0">
                <a:latin typeface="Consolas" panose="020B0609020204030204" pitchFamily="49" charset="0"/>
              </a:rPr>
              <a:t>]) * (x1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x20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8</a:t>
            </a:r>
            <a:r>
              <a:rPr lang="fr-FR" sz="3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x21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8</a:t>
            </a:r>
            <a:r>
              <a:rPr lang="fr-FR" sz="300" dirty="0">
                <a:latin typeface="Consolas" panose="020B0609020204030204" pitchFamily="49" charset="0"/>
              </a:rPr>
              <a:t>]) * x4);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x22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)x2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x23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x24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fr-FR" sz="300" dirty="0">
                <a:latin typeface="Consolas" panose="020B0609020204030204" pitchFamily="49" charset="0"/>
              </a:rPr>
              <a:t>]) * (x7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x25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fr-FR" sz="3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x26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x27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fr-FR" sz="300" dirty="0">
                <a:latin typeface="Consolas" panose="020B0609020204030204" pitchFamily="49" charset="0"/>
              </a:rPr>
              <a:t>]) * x8);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x28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fr-FR" sz="300" dirty="0">
                <a:latin typeface="Consolas" panose="020B0609020204030204" pitchFamily="49" charset="0"/>
              </a:rPr>
              <a:t>]) * x10);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x29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)x2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x30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x31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)x8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x32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300" dirty="0">
                <a:latin typeface="Consolas" panose="020B0609020204030204" pitchFamily="49" charset="0"/>
              </a:rPr>
              <a:t>]) * x11);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x33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fr-FR" sz="300" dirty="0">
                <a:latin typeface="Consolas" panose="020B0609020204030204" pitchFamily="49" charset="0"/>
              </a:rPr>
              <a:t>]) * (x13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x34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fr-FR" sz="3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x35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x36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fr-FR" sz="300" dirty="0">
                <a:latin typeface="Consolas" panose="020B0609020204030204" pitchFamily="49" charset="0"/>
              </a:rPr>
              <a:t>]) * x8);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x37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300" dirty="0">
                <a:latin typeface="Consolas" panose="020B0609020204030204" pitchFamily="49" charset="0"/>
              </a:rPr>
              <a:t>]) * x11);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x38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fr-FR" sz="300" dirty="0">
                <a:latin typeface="Consolas" panose="020B0609020204030204" pitchFamily="49" charset="0"/>
              </a:rPr>
              <a:t>]) * x14);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x39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fr-FR" sz="300" dirty="0">
                <a:latin typeface="Consolas" panose="020B0609020204030204" pitchFamily="49" charset="0"/>
              </a:rPr>
              <a:t>]) * 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fr-FR" sz="3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x40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)x2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x41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x42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)x8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x43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x12);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x44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(x14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x45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x15);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x46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x47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x48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x49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x9);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x50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x12);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x51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x14);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x52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x15);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x53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x16);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x54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x55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)x2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x56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x6);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x57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(x9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x58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x12);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x59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(x14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x60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x15);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x61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(x16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x62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x17);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x63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x64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x3);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x65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x6);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x66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x9);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x67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x12);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x68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x14);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x69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x70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x16);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x71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x17);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x72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x18);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x73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x74 = (x73 + (x55 + (x48 + (x42 + (x37 + x33)))));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x75 = (x74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x76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)(x74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x77 = (x64 + (x56 + (x49 + (x43 + x38))));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x78 = (x65 + (x57 + (x50 + (x44 + (x39 + x19)))));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x79 = (x66 + (x58 + (x51 + (x45 + x20))));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x80 = (x67 + (x59 + (x52 + (x46 + (x22 + x21)))));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x81 = (x68 + (x60 + (x53 + (x25 + x23))));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x82 = (x69 + (x61 + (x54 + (x29 + (x26 + x24)))));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x83 = (x70 + (x62 + (x34 + (x30 + x27))));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x84 = (x71 + (x63 + (x40 + (x35 + (x31 + x28)))));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x85 = (x72 + (x47 + (x41 + (x36 + x32))));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x86 = (x75 + x85);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x87 = (x86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x88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)(x86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x89 = (x87 + x84);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x90 = (x89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x91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)(x89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x92 = (x90 + x83);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x93 = (x92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x94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)(x92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x95 = (x93 + x82);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x96 = (x95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x97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)(x95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x98 = (x96 + x81);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x99 = (x98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x100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)(x98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x101 = (x99 + x80);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x102 = (x101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x103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)(x101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x104 = (x102 + x79);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x105 = (x104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x106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)(x104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x107 = (x105 + x78);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x108 = (x107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x109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)(x107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x110 = (x108 + x77);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x111 = (x110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x112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)(x110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x113 = (x111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x114 = (x76 + x113);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x115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)(x114 &gt;&gt;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fr-FR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x116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)(x114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x117 = (x115 + x88);</a:t>
            </a:r>
          </a:p>
          <a:p>
            <a:pPr fontAlgn="t"/>
            <a:r>
              <a:rPr lang="it-IT" sz="300" dirty="0">
                <a:latin typeface="Consolas" panose="020B0609020204030204" pitchFamily="49" charset="0"/>
              </a:rPr>
              <a:t>x118 = (fiat_25519_uint1)(x117 &gt;&gt; </a:t>
            </a:r>
            <a:r>
              <a:rPr lang="it-IT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it-IT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x119 = (x117 &amp;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en-US" sz="300" dirty="0">
                <a:latin typeface="Consolas" panose="020B0609020204030204" pitchFamily="49" charset="0"/>
              </a:rPr>
              <a:t>(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en-US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x120 = (x118 + x91);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300" dirty="0">
                <a:latin typeface="Consolas" panose="020B0609020204030204" pitchFamily="49" charset="0"/>
              </a:rPr>
              <a:t>] = x116;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300" dirty="0">
                <a:latin typeface="Consolas" panose="020B0609020204030204" pitchFamily="49" charset="0"/>
              </a:rPr>
              <a:t>] = x119;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300" dirty="0">
                <a:latin typeface="Consolas" panose="020B0609020204030204" pitchFamily="49" charset="0"/>
              </a:rPr>
              <a:t>] = x120;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300" dirty="0">
                <a:latin typeface="Consolas" panose="020B0609020204030204" pitchFamily="49" charset="0"/>
              </a:rPr>
              <a:t>] = x94;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300" dirty="0">
                <a:latin typeface="Consolas" panose="020B0609020204030204" pitchFamily="49" charset="0"/>
              </a:rPr>
              <a:t>] = x97;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300" dirty="0">
                <a:latin typeface="Consolas" panose="020B0609020204030204" pitchFamily="49" charset="0"/>
              </a:rPr>
              <a:t>] = x100;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300" dirty="0">
                <a:latin typeface="Consolas" panose="020B0609020204030204" pitchFamily="49" charset="0"/>
              </a:rPr>
              <a:t>] = x103;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300" dirty="0">
                <a:latin typeface="Consolas" panose="020B0609020204030204" pitchFamily="49" charset="0"/>
              </a:rPr>
              <a:t>] = x106;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8</a:t>
            </a:r>
            <a:r>
              <a:rPr lang="en-US" sz="300" dirty="0">
                <a:latin typeface="Consolas" panose="020B0609020204030204" pitchFamily="49" charset="0"/>
              </a:rPr>
              <a:t>] = x109;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9</a:t>
            </a:r>
            <a:r>
              <a:rPr lang="en-US" sz="300" dirty="0">
                <a:latin typeface="Consolas" panose="020B0609020204030204" pitchFamily="49" charset="0"/>
              </a:rPr>
              <a:t>] = x112;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831D042-964A-42BC-B965-EDE19A60B54B}"/>
              </a:ext>
            </a:extLst>
          </p:cNvPr>
          <p:cNvSpPr/>
          <p:nvPr/>
        </p:nvSpPr>
        <p:spPr>
          <a:xfrm rot="19800000">
            <a:off x="5120516" y="2158496"/>
            <a:ext cx="1998570" cy="1716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Partial Evaluation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3783420-37AC-442E-A697-1CEEF5050278}"/>
              </a:ext>
            </a:extLst>
          </p:cNvPr>
          <p:cNvSpPr/>
          <p:nvPr/>
        </p:nvSpPr>
        <p:spPr>
          <a:xfrm rot="1800000">
            <a:off x="5120516" y="4132199"/>
            <a:ext cx="1998570" cy="1716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Partial 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58841-9252-40B6-BCE7-2498942AA6D4}"/>
              </a:ext>
            </a:extLst>
          </p:cNvPr>
          <p:cNvSpPr txBox="1"/>
          <p:nvPr/>
        </p:nvSpPr>
        <p:spPr>
          <a:xfrm>
            <a:off x="7151665" y="3685371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32-bit square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ADA58-40FC-4FEF-BB68-8C0F04CA9043}"/>
              </a:ext>
            </a:extLst>
          </p:cNvPr>
          <p:cNvSpPr txBox="1"/>
          <p:nvPr/>
        </p:nvSpPr>
        <p:spPr>
          <a:xfrm>
            <a:off x="7151665" y="1520428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64-bit square</a:t>
            </a:r>
          </a:p>
        </p:txBody>
      </p:sp>
    </p:spTree>
    <p:extLst>
      <p:ext uri="{BB962C8B-B14F-4D97-AF65-F5344CB8AC3E}">
        <p14:creationId xmlns:p14="http://schemas.microsoft.com/office/powerpoint/2010/main" val="362267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E5E8-7764-4475-B6BE-AE0521EE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25675"/>
          </a:xfrm>
        </p:spPr>
        <p:txBody>
          <a:bodyPr>
            <a:normAutofit/>
          </a:bodyPr>
          <a:lstStyle/>
          <a:p>
            <a:r>
              <a:rPr lang="en-US" dirty="0"/>
              <a:t>Rewriting is Too Slow</a:t>
            </a:r>
            <a:br>
              <a:rPr lang="en-US" dirty="0"/>
            </a:br>
            <a:r>
              <a:rPr lang="en-US" dirty="0"/>
              <a:t>(for industry-scale applications)</a:t>
            </a:r>
            <a:br>
              <a:rPr lang="en-US" dirty="0"/>
            </a:br>
            <a:r>
              <a:rPr lang="en-US" b="1" dirty="0"/>
              <a:t>How Slow is Too Slow?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812DF-4F5E-4FAE-ABF1-6459BDA89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4AFBE-DFEA-4024-8B36-AC70A704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CCC80-2C97-4A69-8826-5468A96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5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AF1-2BE1-4CA7-A066-9DB3464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 Cryptography Pieces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AC7B-B181-43FF-98AF-8E9417B4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2C229-11B1-49F8-94FB-4E147CFB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9B8B3-8E52-49D1-B38F-3B981140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72FBE2-ED20-484E-82C3-CA2FFA0A692B}"/>
              </a:ext>
            </a:extLst>
          </p:cNvPr>
          <p:cNvSpPr/>
          <p:nvPr/>
        </p:nvSpPr>
        <p:spPr>
          <a:xfrm>
            <a:off x="822198" y="179457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Associational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7D100D-18FD-436A-81D6-0D383D9B4100}"/>
              </a:ext>
            </a:extLst>
          </p:cNvPr>
          <p:cNvSpPr/>
          <p:nvPr/>
        </p:nvSpPr>
        <p:spPr>
          <a:xfrm>
            <a:off x="822198" y="413690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Positional	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51CCB4-C284-41D8-8768-119234FDC642}"/>
              </a:ext>
            </a:extLst>
          </p:cNvPr>
          <p:cNvSpPr/>
          <p:nvPr/>
        </p:nvSpPr>
        <p:spPr>
          <a:xfrm>
            <a:off x="3066479" y="179457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A897F4-C711-4722-9484-F5821B9E48A8}"/>
              </a:ext>
            </a:extLst>
          </p:cNvPr>
          <p:cNvSpPr/>
          <p:nvPr/>
        </p:nvSpPr>
        <p:spPr>
          <a:xfrm>
            <a:off x="3066479" y="413690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7BAC1F-03DD-41EB-8DF6-382F95823679}"/>
              </a:ext>
            </a:extLst>
          </p:cNvPr>
          <p:cNvSpPr/>
          <p:nvPr/>
        </p:nvSpPr>
        <p:spPr>
          <a:xfrm>
            <a:off x="5310760" y="179457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Montgomery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B5753C-FD4C-4A74-ACBC-CCC1A5409F69}"/>
              </a:ext>
            </a:extLst>
          </p:cNvPr>
          <p:cNvSpPr/>
          <p:nvPr/>
        </p:nvSpPr>
        <p:spPr>
          <a:xfrm>
            <a:off x="7555041" y="413690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Conversion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4F2CEC-E076-4BCA-9A00-2B9751CA66DA}"/>
              </a:ext>
            </a:extLst>
          </p:cNvPr>
          <p:cNvSpPr/>
          <p:nvPr/>
        </p:nvSpPr>
        <p:spPr>
          <a:xfrm>
            <a:off x="5310760" y="413690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Barrett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225425-B036-4A45-A58E-1A87CD7F4455}"/>
              </a:ext>
            </a:extLst>
          </p:cNvPr>
          <p:cNvSpPr/>
          <p:nvPr/>
        </p:nvSpPr>
        <p:spPr>
          <a:xfrm>
            <a:off x="7555041" y="179457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Freeze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D56015-9861-4A61-A175-853CA93F2EA0}"/>
              </a:ext>
            </a:extLst>
          </p:cNvPr>
          <p:cNvSpPr/>
          <p:nvPr/>
        </p:nvSpPr>
        <p:spPr>
          <a:xfrm>
            <a:off x="9799320" y="413690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Partial Evaluation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677883-222E-49BD-B7F3-0FC177483D92}"/>
              </a:ext>
            </a:extLst>
          </p:cNvPr>
          <p:cNvSpPr/>
          <p:nvPr/>
        </p:nvSpPr>
        <p:spPr>
          <a:xfrm>
            <a:off x="9799320" y="179457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Bounds Analysis</a:t>
            </a:r>
          </a:p>
        </p:txBody>
      </p:sp>
    </p:spTree>
    <p:extLst>
      <p:ext uri="{BB962C8B-B14F-4D97-AF65-F5344CB8AC3E}">
        <p14:creationId xmlns:p14="http://schemas.microsoft.com/office/powerpoint/2010/main" val="249414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72FBE2-ED20-484E-82C3-CA2FFA0A692B}"/>
              </a:ext>
            </a:extLst>
          </p:cNvPr>
          <p:cNvSpPr/>
          <p:nvPr/>
        </p:nvSpPr>
        <p:spPr>
          <a:xfrm>
            <a:off x="822198" y="1886013"/>
            <a:ext cx="1783080" cy="1783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Associational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7D100D-18FD-436A-81D6-0D383D9B4100}"/>
              </a:ext>
            </a:extLst>
          </p:cNvPr>
          <p:cNvSpPr/>
          <p:nvPr/>
        </p:nvSpPr>
        <p:spPr>
          <a:xfrm>
            <a:off x="822198" y="4366342"/>
            <a:ext cx="1508760" cy="1508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Positional	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51CCB4-C284-41D8-8768-119234FDC642}"/>
              </a:ext>
            </a:extLst>
          </p:cNvPr>
          <p:cNvSpPr/>
          <p:nvPr/>
        </p:nvSpPr>
        <p:spPr>
          <a:xfrm>
            <a:off x="2763308" y="2132901"/>
            <a:ext cx="1289304" cy="1289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A897F4-C711-4722-9484-F5821B9E48A8}"/>
              </a:ext>
            </a:extLst>
          </p:cNvPr>
          <p:cNvSpPr/>
          <p:nvPr/>
        </p:nvSpPr>
        <p:spPr>
          <a:xfrm>
            <a:off x="2648938" y="4064481"/>
            <a:ext cx="2121408" cy="211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7BAC1F-03DD-41EB-8DF6-382F95823679}"/>
              </a:ext>
            </a:extLst>
          </p:cNvPr>
          <p:cNvSpPr/>
          <p:nvPr/>
        </p:nvSpPr>
        <p:spPr>
          <a:xfrm>
            <a:off x="4210642" y="1794573"/>
            <a:ext cx="1965960" cy="1965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Montgomery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B5753C-FD4C-4A74-ACBC-CCC1A5409F69}"/>
              </a:ext>
            </a:extLst>
          </p:cNvPr>
          <p:cNvSpPr/>
          <p:nvPr/>
        </p:nvSpPr>
        <p:spPr>
          <a:xfrm>
            <a:off x="6359341" y="3010668"/>
            <a:ext cx="667512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Base Conversion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4F2CEC-E076-4BCA-9A00-2B9751CA66DA}"/>
              </a:ext>
            </a:extLst>
          </p:cNvPr>
          <p:cNvSpPr/>
          <p:nvPr/>
        </p:nvSpPr>
        <p:spPr>
          <a:xfrm>
            <a:off x="5088325" y="4151458"/>
            <a:ext cx="1938528" cy="1938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Barrett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225425-B036-4A45-A58E-1A87CD7F4455}"/>
              </a:ext>
            </a:extLst>
          </p:cNvPr>
          <p:cNvSpPr/>
          <p:nvPr/>
        </p:nvSpPr>
        <p:spPr>
          <a:xfrm>
            <a:off x="6334632" y="1895100"/>
            <a:ext cx="713232" cy="713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Freeze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D56015-9861-4A61-A175-853CA93F2EA0}"/>
              </a:ext>
            </a:extLst>
          </p:cNvPr>
          <p:cNvSpPr/>
          <p:nvPr/>
        </p:nvSpPr>
        <p:spPr>
          <a:xfrm>
            <a:off x="7253062" y="4295973"/>
            <a:ext cx="4544568" cy="4544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Partial Evaluation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677883-222E-49BD-B7F3-0FC177483D92}"/>
              </a:ext>
            </a:extLst>
          </p:cNvPr>
          <p:cNvSpPr/>
          <p:nvPr/>
        </p:nvSpPr>
        <p:spPr>
          <a:xfrm>
            <a:off x="7184883" y="-4105574"/>
            <a:ext cx="8257032" cy="8257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Bounds Analysis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6FD01-B7A0-48AE-94BE-155ABC5BD6BF}"/>
              </a:ext>
            </a:extLst>
          </p:cNvPr>
          <p:cNvGrpSpPr/>
          <p:nvPr/>
        </p:nvGrpSpPr>
        <p:grpSpPr>
          <a:xfrm>
            <a:off x="822198" y="-4105574"/>
            <a:ext cx="14619717" cy="12946115"/>
            <a:chOff x="822198" y="-4105574"/>
            <a:chExt cx="14619717" cy="1294611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3660E1F-7414-4AB0-9BEB-B6386B585358}"/>
                </a:ext>
              </a:extLst>
            </p:cNvPr>
            <p:cNvSpPr/>
            <p:nvPr/>
          </p:nvSpPr>
          <p:spPr>
            <a:xfrm>
              <a:off x="822198" y="1886013"/>
              <a:ext cx="1783080" cy="1783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Associational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D4599B7-40A2-4A7F-BEBC-33EEDD4D501B}"/>
                </a:ext>
              </a:extLst>
            </p:cNvPr>
            <p:cNvSpPr/>
            <p:nvPr/>
          </p:nvSpPr>
          <p:spPr>
            <a:xfrm>
              <a:off x="822198" y="4366342"/>
              <a:ext cx="1508760" cy="1508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Positional	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FB7B3FE-B10C-42DB-9925-56D0E7231F8F}"/>
                </a:ext>
              </a:extLst>
            </p:cNvPr>
            <p:cNvSpPr/>
            <p:nvPr/>
          </p:nvSpPr>
          <p:spPr>
            <a:xfrm>
              <a:off x="2763308" y="2132901"/>
              <a:ext cx="1289304" cy="12893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Columns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CA9D00C-CEA7-418C-98EC-CD3A3B9C8F1C}"/>
                </a:ext>
              </a:extLst>
            </p:cNvPr>
            <p:cNvSpPr/>
            <p:nvPr/>
          </p:nvSpPr>
          <p:spPr>
            <a:xfrm>
              <a:off x="2648938" y="4064481"/>
              <a:ext cx="2121408" cy="21124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4E377FD-4047-446C-BCE5-1FC686C8E77F}"/>
                </a:ext>
              </a:extLst>
            </p:cNvPr>
            <p:cNvSpPr/>
            <p:nvPr/>
          </p:nvSpPr>
          <p:spPr>
            <a:xfrm>
              <a:off x="4210642" y="1794573"/>
              <a:ext cx="1965960" cy="19659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Montgomery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0C50C4C-4E58-471C-B797-F2307EF60F3E}"/>
                </a:ext>
              </a:extLst>
            </p:cNvPr>
            <p:cNvSpPr/>
            <p:nvPr/>
          </p:nvSpPr>
          <p:spPr>
            <a:xfrm>
              <a:off x="6359341" y="3010668"/>
              <a:ext cx="667512" cy="6675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Base Conversion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82BE53E-24F5-4FB8-8056-9A31A842A7BB}"/>
                </a:ext>
              </a:extLst>
            </p:cNvPr>
            <p:cNvSpPr/>
            <p:nvPr/>
          </p:nvSpPr>
          <p:spPr>
            <a:xfrm>
              <a:off x="5088325" y="4151458"/>
              <a:ext cx="1938528" cy="19385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Barrett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090F7D-8E6F-4E25-9C0D-44C3329F725C}"/>
                </a:ext>
              </a:extLst>
            </p:cNvPr>
            <p:cNvSpPr/>
            <p:nvPr/>
          </p:nvSpPr>
          <p:spPr>
            <a:xfrm>
              <a:off x="6334632" y="1895100"/>
              <a:ext cx="713232" cy="7132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Freeze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0F2379-CDF0-458C-B1DB-A0866BF8FBAD}"/>
                </a:ext>
              </a:extLst>
            </p:cNvPr>
            <p:cNvSpPr/>
            <p:nvPr/>
          </p:nvSpPr>
          <p:spPr>
            <a:xfrm>
              <a:off x="7253062" y="4295973"/>
              <a:ext cx="4544568" cy="45445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Partial Evaluation</a:t>
              </a:r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94F76C7-90BB-423B-B38D-84FCD564745A}"/>
                </a:ext>
              </a:extLst>
            </p:cNvPr>
            <p:cNvSpPr/>
            <p:nvPr/>
          </p:nvSpPr>
          <p:spPr>
            <a:xfrm>
              <a:off x="7184883" y="-4105574"/>
              <a:ext cx="8257032" cy="8257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Bounds Analysis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63FAF1-2BE1-4CA7-A066-9DB3464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Time: 1 limb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2C229-11B1-49F8-94FB-4E147CFB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9B8B3-8E52-49D1-B38F-3B981140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5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FDC63CA-447F-430B-AE49-5D69D6330FEA}"/>
              </a:ext>
            </a:extLst>
          </p:cNvPr>
          <p:cNvGrpSpPr/>
          <p:nvPr/>
        </p:nvGrpSpPr>
        <p:grpSpPr>
          <a:xfrm>
            <a:off x="822198" y="-4105574"/>
            <a:ext cx="14619717" cy="12946115"/>
            <a:chOff x="822198" y="-4105574"/>
            <a:chExt cx="14619717" cy="129461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14A5845-EA23-4871-A896-EEC89A1300FA}"/>
                </a:ext>
              </a:extLst>
            </p:cNvPr>
            <p:cNvSpPr/>
            <p:nvPr/>
          </p:nvSpPr>
          <p:spPr>
            <a:xfrm>
              <a:off x="822198" y="1886013"/>
              <a:ext cx="1783080" cy="1783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Associational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7718C66-9807-4FE5-8B31-818638161757}"/>
                </a:ext>
              </a:extLst>
            </p:cNvPr>
            <p:cNvSpPr/>
            <p:nvPr/>
          </p:nvSpPr>
          <p:spPr>
            <a:xfrm>
              <a:off x="822198" y="4366342"/>
              <a:ext cx="1508760" cy="1508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Positional	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AB261CC-3507-42C2-854D-1C3CD7284269}"/>
                </a:ext>
              </a:extLst>
            </p:cNvPr>
            <p:cNvSpPr/>
            <p:nvPr/>
          </p:nvSpPr>
          <p:spPr>
            <a:xfrm>
              <a:off x="2763308" y="2132901"/>
              <a:ext cx="1289304" cy="12893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Columns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FDCE41F-E84B-4FA5-BFC1-C9DD20C4BFA0}"/>
                </a:ext>
              </a:extLst>
            </p:cNvPr>
            <p:cNvSpPr/>
            <p:nvPr/>
          </p:nvSpPr>
          <p:spPr>
            <a:xfrm>
              <a:off x="2648938" y="4064481"/>
              <a:ext cx="2121408" cy="21124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8FF813-23A2-4DD8-B4B2-D7A48BB28D09}"/>
                </a:ext>
              </a:extLst>
            </p:cNvPr>
            <p:cNvSpPr/>
            <p:nvPr/>
          </p:nvSpPr>
          <p:spPr>
            <a:xfrm>
              <a:off x="4210642" y="1794573"/>
              <a:ext cx="1965960" cy="19659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Montgomery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48A275B-4107-42A9-A5ED-34D374EC9829}"/>
                </a:ext>
              </a:extLst>
            </p:cNvPr>
            <p:cNvSpPr/>
            <p:nvPr/>
          </p:nvSpPr>
          <p:spPr>
            <a:xfrm>
              <a:off x="6359341" y="3010668"/>
              <a:ext cx="667512" cy="6675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Base Conversion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B89269DF-E493-4260-80AC-6CDCF6CD3B29}"/>
                </a:ext>
              </a:extLst>
            </p:cNvPr>
            <p:cNvSpPr/>
            <p:nvPr/>
          </p:nvSpPr>
          <p:spPr>
            <a:xfrm>
              <a:off x="5088325" y="4151458"/>
              <a:ext cx="1938528" cy="19385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Barrett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C6675A0-F306-4F9D-BCA6-1019ED8AE198}"/>
                </a:ext>
              </a:extLst>
            </p:cNvPr>
            <p:cNvSpPr/>
            <p:nvPr/>
          </p:nvSpPr>
          <p:spPr>
            <a:xfrm>
              <a:off x="6334632" y="1895100"/>
              <a:ext cx="713232" cy="7132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Freeze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BB398306-16C3-4072-8344-264AED5BCFCB}"/>
                </a:ext>
              </a:extLst>
            </p:cNvPr>
            <p:cNvSpPr/>
            <p:nvPr/>
          </p:nvSpPr>
          <p:spPr>
            <a:xfrm>
              <a:off x="7253062" y="4295973"/>
              <a:ext cx="4544568" cy="45445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Partial Evaluation</a:t>
              </a:r>
              <a:endParaRPr lang="en-US" dirty="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781B2588-98C4-49E7-9F65-2B209F429CD3}"/>
                </a:ext>
              </a:extLst>
            </p:cNvPr>
            <p:cNvSpPr/>
            <p:nvPr/>
          </p:nvSpPr>
          <p:spPr>
            <a:xfrm>
              <a:off x="7184883" y="-4105574"/>
              <a:ext cx="8257032" cy="8257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Bounds Analysis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2C229-11B1-49F8-94FB-4E147CFB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9B8B3-8E52-49D1-B38F-3B981140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9</a:t>
            </a:fld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829991-C7DC-48E7-B938-3FD1F77FB2DD}"/>
              </a:ext>
            </a:extLst>
          </p:cNvPr>
          <p:cNvSpPr/>
          <p:nvPr/>
        </p:nvSpPr>
        <p:spPr>
          <a:xfrm>
            <a:off x="838200" y="3161298"/>
            <a:ext cx="892191" cy="892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Associational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046869-986A-4A9D-A252-EAB428B39E21}"/>
              </a:ext>
            </a:extLst>
          </p:cNvPr>
          <p:cNvSpPr/>
          <p:nvPr/>
        </p:nvSpPr>
        <p:spPr>
          <a:xfrm>
            <a:off x="838200" y="4402369"/>
            <a:ext cx="754931" cy="754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Positional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9A87B9-4E20-44F9-9DD4-AEC044845284}"/>
              </a:ext>
            </a:extLst>
          </p:cNvPr>
          <p:cNvSpPr/>
          <p:nvPr/>
        </p:nvSpPr>
        <p:spPr>
          <a:xfrm>
            <a:off x="1809464" y="3284832"/>
            <a:ext cx="645123" cy="645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Columns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768427-1DF4-4A5C-B21A-2332E7942F04}"/>
              </a:ext>
            </a:extLst>
          </p:cNvPr>
          <p:cNvSpPr/>
          <p:nvPr/>
        </p:nvSpPr>
        <p:spPr>
          <a:xfrm>
            <a:off x="1752237" y="4251328"/>
            <a:ext cx="1061479" cy="1057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433F9F6-1100-4821-B49E-EDEB5C5D758E}"/>
              </a:ext>
            </a:extLst>
          </p:cNvPr>
          <p:cNvSpPr/>
          <p:nvPr/>
        </p:nvSpPr>
        <p:spPr>
          <a:xfrm>
            <a:off x="2533660" y="3115544"/>
            <a:ext cx="983698" cy="9836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Montgomery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18F4BD-C2F0-4027-80BC-8D97ADE16491}"/>
              </a:ext>
            </a:extLst>
          </p:cNvPr>
          <p:cNvSpPr/>
          <p:nvPr/>
        </p:nvSpPr>
        <p:spPr>
          <a:xfrm>
            <a:off x="3608795" y="3724036"/>
            <a:ext cx="334000" cy="33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dirty="0"/>
              <a:t>Base Conversion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F4B6B52-C4E3-45EC-A702-796092A90DD0}"/>
              </a:ext>
            </a:extLst>
          </p:cNvPr>
          <p:cNvSpPr/>
          <p:nvPr/>
        </p:nvSpPr>
        <p:spPr>
          <a:xfrm>
            <a:off x="2972822" y="4294848"/>
            <a:ext cx="969972" cy="969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Barrett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20942B3-C06B-45AA-B612-1E6FDB6A567C}"/>
              </a:ext>
            </a:extLst>
          </p:cNvPr>
          <p:cNvSpPr/>
          <p:nvPr/>
        </p:nvSpPr>
        <p:spPr>
          <a:xfrm>
            <a:off x="3596431" y="3165845"/>
            <a:ext cx="356877" cy="356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/>
              <a:t>Freeze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B0CA2E5-B25A-49A7-ADAD-E5CAE298C809}"/>
              </a:ext>
            </a:extLst>
          </p:cNvPr>
          <p:cNvSpPr/>
          <p:nvPr/>
        </p:nvSpPr>
        <p:spPr>
          <a:xfrm>
            <a:off x="4055982" y="4367158"/>
            <a:ext cx="2273944" cy="2273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Partial Evaluation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F2A756C-C703-47A5-9E65-3B3C04414E72}"/>
              </a:ext>
            </a:extLst>
          </p:cNvPr>
          <p:cNvSpPr/>
          <p:nvPr/>
        </p:nvSpPr>
        <p:spPr>
          <a:xfrm>
            <a:off x="4021867" y="163315"/>
            <a:ext cx="4131533" cy="4131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Bounds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FAF1-2BE1-4CA7-A066-9DB3464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Time: 1 limb</a:t>
            </a:r>
          </a:p>
        </p:txBody>
      </p:sp>
    </p:spTree>
    <p:extLst>
      <p:ext uri="{BB962C8B-B14F-4D97-AF65-F5344CB8AC3E}">
        <p14:creationId xmlns:p14="http://schemas.microsoft.com/office/powerpoint/2010/main" val="144355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29818 0.154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09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27964</TotalTime>
  <Words>5758</Words>
  <Application>Microsoft Office PowerPoint</Application>
  <PresentationFormat>Widescreen</PresentationFormat>
  <Paragraphs>816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Courier New</vt:lpstr>
      <vt:lpstr>Calibri</vt:lpstr>
      <vt:lpstr>Cambria Math</vt:lpstr>
      <vt:lpstr>Arial</vt:lpstr>
      <vt:lpstr>Consolas</vt:lpstr>
      <vt:lpstr>Calibri Light</vt:lpstr>
      <vt:lpstr>Office Theme</vt:lpstr>
      <vt:lpstr>Accelerating Verified-Compiler Development with a Verified Rewriting Engine</vt:lpstr>
      <vt:lpstr>Rewriting: An Essential Proof Engine Component</vt:lpstr>
      <vt:lpstr>Rewriting is Too Slow (for industry-scale applications)</vt:lpstr>
      <vt:lpstr>      Fiat Cryptography</vt:lpstr>
      <vt:lpstr>Partial Evaluation &amp; Rewriting in Fiat Cryptography</vt:lpstr>
      <vt:lpstr>Rewriting is Too Slow (for industry-scale applications) How Slow is Too Slow?</vt:lpstr>
      <vt:lpstr>Fiat Cryptography Pieces</vt:lpstr>
      <vt:lpstr>Verification Time: 1 limb</vt:lpstr>
      <vt:lpstr>Verification Time: 1 limb</vt:lpstr>
      <vt:lpstr>Verification Time: 2 limbs</vt:lpstr>
      <vt:lpstr>Verification Time: 3 limbs</vt:lpstr>
      <vt:lpstr>Two Options for Solutions</vt:lpstr>
      <vt:lpstr>Non-Reflection Example</vt:lpstr>
      <vt:lpstr>Reflection Example: Up-Front Work</vt:lpstr>
      <vt:lpstr>Reflection Example</vt:lpstr>
      <vt:lpstr>Why isn’t there an off-the-shelf solution?</vt:lpstr>
      <vt:lpstr>Hard To Use</vt:lpstr>
      <vt:lpstr>Hard Easy To Use</vt:lpstr>
      <vt:lpstr>Alternate Usage Mode: Extracted Codegen</vt:lpstr>
      <vt:lpstr>Alternate Usage Mode: Extracted Codegen</vt:lpstr>
      <vt:lpstr>Making the Rewriter Usable</vt:lpstr>
      <vt:lpstr>Why isn’t there an off-the-shelf solution?</vt:lpstr>
      <vt:lpstr>Gödel’s Obstacle</vt:lpstr>
      <vt:lpstr>Our Solution</vt:lpstr>
      <vt:lpstr>Our Solution</vt:lpstr>
      <vt:lpstr>Extending Our Solution (Future Work)</vt:lpstr>
      <vt:lpstr>Autogenerating Family Instantiations</vt:lpstr>
      <vt:lpstr>Families</vt:lpstr>
      <vt:lpstr>Why isn’t there an off-the-shelf solution?</vt:lpstr>
      <vt:lpstr>Main Components of our Rewriter</vt:lpstr>
      <vt:lpstr>Normalization by Evaluation</vt:lpstr>
      <vt:lpstr>Normalization by Evaluation: Rewrite Ordering</vt:lpstr>
      <vt:lpstr>Pattern-Matching Compilation</vt:lpstr>
      <vt:lpstr>Parametric Higher-Order Abstract Syntax (PHOAS)</vt:lpstr>
      <vt:lpstr>Performance Evaluation</vt:lpstr>
      <vt:lpstr>Performance on Fiat Cryptography</vt:lpstr>
      <vt:lpstr>Synthetic Performance Benchmark</vt:lpstr>
      <vt:lpstr>Future Work</vt:lpstr>
      <vt:lpstr>PowerPoint Presentation</vt:lpstr>
      <vt:lpstr>Extra Content</vt:lpstr>
      <vt:lpstr>Rewriting Pseudocode: No Binders</vt:lpstr>
      <vt:lpstr>Rewriting Pseudocode: With Binders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Verified-Compiler Development with a Verified Rewriting Engine</dc:title>
  <dc:creator>Jason Gross;Andres Erbsen;Jade Philipoom;Miraya Poddar-Agrawal;Adam Chlipala</dc:creator>
  <cp:keywords>compiler verification; rewriting engines; cryptography</cp:keywords>
  <cp:lastModifiedBy>Jason Gross</cp:lastModifiedBy>
  <cp:revision>131</cp:revision>
  <dcterms:created xsi:type="dcterms:W3CDTF">2022-06-28T17:49:39Z</dcterms:created>
  <dcterms:modified xsi:type="dcterms:W3CDTF">2022-08-10T11:05:30Z</dcterms:modified>
  <cp:category>Theory of computation~Logic and verification;Theory of computation~Equational logic and rewriting;Software and its engineering~Compilers;Software and its engineering~Translator writing systems and compiler generators</cp:category>
</cp:coreProperties>
</file>